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404050" cy="432054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" d="100"/>
          <a:sy n="18" d="100"/>
        </p:scale>
        <p:origin x="-2988" y="-72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2D5D6305-C87C-455A-BB57-80C11D9B18F3}" type="slidenum">
              <a:rPr lang="pt-BR" sz="1400">
                <a:latin typeface="Times New Roman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1314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0" y="0"/>
            <a:ext cx="297144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Image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620000" y="11004840"/>
            <a:ext cx="29162880" cy="23268240"/>
          </a:xfrm>
          <a:prstGeom prst="rect">
            <a:avLst/>
          </a:prstGeom>
          <a:ln>
            <a:noFill/>
          </a:ln>
        </p:spPr>
      </p:pic>
      <p:pic>
        <p:nvPicPr>
          <p:cNvPr id="38" name="Image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620000" y="11004840"/>
            <a:ext cx="29162880" cy="23268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620000" y="10109880"/>
            <a:ext cx="29162880" cy="25058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430360" y="13421520"/>
            <a:ext cx="27543240" cy="4292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1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430360" y="13421520"/>
            <a:ext cx="27543240" cy="9260640"/>
          </a:xfrm>
          <a:prstGeom prst="rect">
            <a:avLst/>
          </a:prstGeom>
        </p:spPr>
        <p:txBody>
          <a:bodyPr lIns="432000" tIns="216000" rIns="432000" bIns="216000" anchor="ctr"/>
          <a:lstStyle/>
          <a:p>
            <a:pPr algn="ctr">
              <a:lnSpc>
                <a:spcPct val="100000"/>
              </a:lnSpc>
            </a:pPr>
            <a:r>
              <a:rPr lang="pt-BR" sz="20800">
                <a:solidFill>
                  <a:srgbClr val="000000"/>
                </a:solidFill>
                <a:latin typeface="Calibri"/>
              </a:rPr>
              <a:t>Clique para editar o formato do texto do títuloClique para editar o título mestre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1620360" y="40044960"/>
            <a:ext cx="7560720" cy="2300040"/>
          </a:xfrm>
          <a:prstGeom prst="rect">
            <a:avLst/>
          </a:prstGeom>
        </p:spPr>
        <p:txBody>
          <a:bodyPr lIns="432000" tIns="216000" rIns="432000" bIns="216000" anchor="ctr"/>
          <a:lstStyle/>
          <a:p>
            <a:pPr>
              <a:lnSpc>
                <a:spcPct val="100000"/>
              </a:lnSpc>
            </a:pPr>
            <a:r>
              <a:rPr lang="pt-BR" sz="5700">
                <a:solidFill>
                  <a:srgbClr val="8B8B8B"/>
                </a:solidFill>
                <a:latin typeface="Calibri"/>
              </a:rPr>
              <a:t>03/07/17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11071440" y="40044960"/>
            <a:ext cx="10261080" cy="2300040"/>
          </a:xfrm>
          <a:prstGeom prst="rect">
            <a:avLst/>
          </a:prstGeom>
        </p:spPr>
        <p:txBody>
          <a:bodyPr lIns="432000" tIns="216000" rIns="432000" bIns="216000"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23222880" y="40044960"/>
            <a:ext cx="7560720" cy="2300040"/>
          </a:xfrm>
          <a:prstGeom prst="rect">
            <a:avLst/>
          </a:prstGeom>
        </p:spPr>
        <p:txBody>
          <a:bodyPr lIns="432000" tIns="216000" rIns="432000" bIns="216000" anchor="ctr"/>
          <a:lstStyle/>
          <a:p>
            <a:pPr algn="r">
              <a:lnSpc>
                <a:spcPct val="100000"/>
              </a:lnSpc>
            </a:pPr>
            <a:fld id="{18070919-F289-4DF4-A300-6B6104388AFB}" type="slidenum">
              <a:rPr lang="pt-BR" sz="5700">
                <a:solidFill>
                  <a:srgbClr val="8B8B8B"/>
                </a:solidFill>
                <a:latin typeface="Calibri"/>
              </a:rPr>
              <a:t>‹nº›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pt-BR" sz="15100"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11300"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9500"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9500"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031400" y="5833080"/>
            <a:ext cx="30341160" cy="5040360"/>
          </a:xfrm>
          <a:prstGeom prst="rect">
            <a:avLst/>
          </a:prstGeom>
          <a:noFill/>
          <a:ln>
            <a:noFill/>
          </a:ln>
        </p:spPr>
        <p:txBody>
          <a:bodyPr lIns="405000" tIns="202320" rIns="405000" bIns="202320"/>
          <a:lstStyle/>
          <a:p>
            <a:pPr algn="ctr">
              <a:lnSpc>
                <a:spcPct val="120000"/>
              </a:lnSpc>
            </a:pPr>
            <a:r>
              <a:rPr lang="pt-BR" sz="6000">
                <a:solidFill>
                  <a:srgbClr val="000000"/>
                </a:solidFill>
                <a:latin typeface="Arial"/>
                <a:ea typeface="Open Sans"/>
              </a:rPr>
              <a:t>TÍTULO DO ARTIGO, TÍTULO DO ARTIGO, TÍTULO DO ARTIGO TÍTULO DO ARTIGO, TÍTULO DO ARTIGO, TÍTULO DO ARTIGO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- 1º autor), aluno do IF Farroupilha – </a:t>
            </a:r>
            <a:r>
              <a:rPr lang="pt-BR" sz="4000" i="1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x, curso Técnico em xxxxxxxxxxx, (nome.nome@provedor.com )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2º autor), aluno do IF Farroupilha – </a:t>
            </a:r>
            <a:r>
              <a:rPr lang="pt-BR" sz="4000" i="1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xxxxxxxxxxxxxxxxxx, curso Técnico em xxxxxxxxxxxxxxxxxx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(Nome completo da 3º autoria), Professor Orientador do IF Farroupilha – </a:t>
            </a:r>
            <a:r>
              <a:rPr lang="pt-BR" sz="4000" i="1">
                <a:solidFill>
                  <a:srgbClr val="000000"/>
                </a:solidFill>
                <a:latin typeface="Arial"/>
                <a:ea typeface="Open Sans Condensed Light"/>
              </a:rPr>
              <a:t>Campus</a:t>
            </a:r>
            <a:r>
              <a:rPr lang="pt-BR" sz="4000">
                <a:solidFill>
                  <a:srgbClr val="000000"/>
                </a:solidFill>
                <a:latin typeface="Arial"/>
                <a:ea typeface="Open Sans Condensed Light"/>
              </a:rPr>
              <a:t> xxxxxxxxxxxxxxxxxx</a:t>
            </a:r>
            <a:endParaRPr/>
          </a:p>
        </p:txBody>
      </p:sp>
      <p:sp>
        <p:nvSpPr>
          <p:cNvPr id="45" name="CustomShape 2"/>
          <p:cNvSpPr/>
          <p:nvPr/>
        </p:nvSpPr>
        <p:spPr>
          <a:xfrm>
            <a:off x="2178360" y="11305440"/>
            <a:ext cx="13231080" cy="27258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Algumas orientações sobre a organização textual e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apresentação gráfica de pôsteres para a MEPT 2017: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a) O conteúdo deve ser autoexplicativo, sintético e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refletir a essência do trabalho. Organize-o em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seções tais como: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Introdução;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Objetivos;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Metodologia;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Resultados;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Considerações finais;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- Referências (somente das citadas);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b) Organizar as informações em colunas facilita 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leitura;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c) sempre que possível, apresente imagens ou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ilustrações que facilitem o entendimento;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d) o texto do pôster deve ser legível a uma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distância de pelo menos 1m, sendo que o título possui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uma fonte maior do que o conteúdo textual e os títulos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de seções devem ser destacados;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e) o tamanho do pôster: largura – 90cm; altura –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120cm (este modelo já está configurado nesta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dimensão);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Introdução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Objetivos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</p:txBody>
      </p:sp>
      <p:sp>
        <p:nvSpPr>
          <p:cNvPr id="46" name="CustomShape 3"/>
          <p:cNvSpPr/>
          <p:nvPr/>
        </p:nvSpPr>
        <p:spPr>
          <a:xfrm>
            <a:off x="16580160" y="11458080"/>
            <a:ext cx="13159080" cy="28267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Metodologia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Resultados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Considerações Finais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endParaRPr/>
          </a:p>
          <a:p>
            <a:pPr>
              <a:lnSpc>
                <a:spcPct val="114000"/>
              </a:lnSpc>
            </a:pPr>
            <a:r>
              <a:rPr lang="pt-BR" sz="5500" b="1">
                <a:solidFill>
                  <a:srgbClr val="000000"/>
                </a:solidFill>
                <a:latin typeface="Arial"/>
                <a:ea typeface="Open Sans Light"/>
              </a:rPr>
              <a:t>Referências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  <a:p>
            <a:pPr>
              <a:lnSpc>
                <a:spcPct val="114000"/>
              </a:lnSpc>
            </a:pPr>
            <a:r>
              <a:rPr lang="pt-BR" sz="4000">
                <a:solidFill>
                  <a:srgbClr val="000000"/>
                </a:solidFill>
                <a:latin typeface="Arial"/>
                <a:ea typeface="Open Sans Light"/>
              </a:rPr>
              <a:t>Xxxxxxxxxxxxxxxxxxxxxxxxxxxxxxxxxxxxxxxxxxxxxxxxx</a:t>
            </a:r>
            <a:endParaRPr/>
          </a:p>
        </p:txBody>
      </p:sp>
      <p:pic>
        <p:nvPicPr>
          <p:cNvPr id="47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88360" y="459360"/>
            <a:ext cx="3074040" cy="3501000"/>
          </a:xfrm>
          <a:prstGeom prst="rect">
            <a:avLst/>
          </a:prstGeom>
          <a:ln>
            <a:noFill/>
          </a:ln>
        </p:spPr>
      </p:pic>
      <p:pic>
        <p:nvPicPr>
          <p:cNvPr id="48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104720" y="429840"/>
            <a:ext cx="23557680" cy="4250160"/>
          </a:xfrm>
          <a:prstGeom prst="rect">
            <a:avLst/>
          </a:prstGeom>
          <a:ln>
            <a:noFill/>
          </a:ln>
        </p:spPr>
      </p:pic>
      <p:pic>
        <p:nvPicPr>
          <p:cNvPr id="49" name="Imagem 48"/>
          <p:cNvPicPr/>
          <p:nvPr/>
        </p:nvPicPr>
        <p:blipFill>
          <a:blip r:embed="rId5"/>
          <a:stretch>
            <a:fillRect/>
          </a:stretch>
        </p:blipFill>
        <p:spPr>
          <a:xfrm>
            <a:off x="27805320" y="360000"/>
            <a:ext cx="4342680" cy="4141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Personalizar</PresentationFormat>
  <Paragraphs>74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Office Theme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Carla Jornalista</dc:creator>
  <cp:lastModifiedBy>Carla Jornalista</cp:lastModifiedBy>
  <cp:revision>1</cp:revision>
  <dcterms:modified xsi:type="dcterms:W3CDTF">2017-08-21T19:45:39Z</dcterms:modified>
</cp:coreProperties>
</file>