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397700" cy="431927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7" d="100"/>
          <a:sy n="17" d="100"/>
        </p:scale>
        <p:origin x="30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12" name="Nível de Corpo Um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o Título"/>
          <p:cNvSpPr txBox="1">
            <a:spLocks noGrp="1"/>
          </p:cNvSpPr>
          <p:nvPr>
            <p:ph type="title"/>
          </p:nvPr>
        </p:nvSpPr>
        <p:spPr>
          <a:xfrm>
            <a:off x="1104448" y="18064881"/>
            <a:ext cx="30191101" cy="7070102"/>
          </a:xfrm>
          <a:prstGeom prst="rect">
            <a:avLst/>
          </a:prstGeom>
        </p:spPr>
        <p:txBody>
          <a:bodyPr anchor="ctr"/>
          <a:lstStyle>
            <a:lvl1pPr>
              <a:defRPr sz="18600"/>
            </a:lvl1pPr>
          </a:lstStyle>
          <a:p>
            <a:r>
              <a:t>Texto do Título</a:t>
            </a:r>
          </a:p>
        </p:txBody>
      </p:sp>
      <p:sp>
        <p:nvSpPr>
          <p:cNvPr id="21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o do Título"/>
          <p:cNvSpPr txBox="1">
            <a:spLocks noGrp="1"/>
          </p:cNvSpPr>
          <p:nvPr>
            <p:ph type="title"/>
          </p:nvPr>
        </p:nvSpPr>
        <p:spPr>
          <a:xfrm>
            <a:off x="1104448" y="3737743"/>
            <a:ext cx="30191101" cy="4810201"/>
          </a:xfrm>
          <a:prstGeom prst="rect">
            <a:avLst/>
          </a:prstGeom>
        </p:spPr>
        <p:txBody>
          <a:bodyPr anchor="t"/>
          <a:lstStyle>
            <a:lvl1pPr algn="l">
              <a:defRPr sz="14500"/>
            </a:lvl1pPr>
          </a:lstStyle>
          <a:p>
            <a:r>
              <a:t>Texto do Título</a:t>
            </a:r>
          </a:p>
        </p:txBody>
      </p:sp>
      <p:sp>
        <p:nvSpPr>
          <p:cNvPr id="29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1104448" y="9679579"/>
            <a:ext cx="30191101" cy="28694101"/>
          </a:xfrm>
          <a:prstGeom prst="rect">
            <a:avLst/>
          </a:prstGeom>
        </p:spPr>
        <p:txBody>
          <a:bodyPr/>
          <a:lstStyle>
            <a:lvl1pPr marL="457200" indent="-819150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●"/>
              <a:defRPr sz="9300"/>
            </a:lvl1pPr>
            <a:lvl2pPr marL="1114425" indent="-885825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○"/>
              <a:defRPr sz="9300"/>
            </a:lvl2pPr>
            <a:lvl3pPr marL="1571625" indent="-885825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■"/>
              <a:defRPr sz="9300"/>
            </a:lvl3pPr>
            <a:lvl4pPr marL="2028825" indent="-885825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●"/>
              <a:defRPr sz="9300"/>
            </a:lvl4pPr>
            <a:lvl5pPr marL="2486025" indent="-885825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○"/>
              <a:defRPr sz="93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o do Título"/>
          <p:cNvSpPr txBox="1">
            <a:spLocks noGrp="1"/>
          </p:cNvSpPr>
          <p:nvPr>
            <p:ph type="title"/>
          </p:nvPr>
        </p:nvSpPr>
        <p:spPr>
          <a:xfrm>
            <a:off x="1104448" y="3737743"/>
            <a:ext cx="30191101" cy="4810201"/>
          </a:xfrm>
          <a:prstGeom prst="rect">
            <a:avLst/>
          </a:prstGeom>
        </p:spPr>
        <p:txBody>
          <a:bodyPr anchor="t"/>
          <a:lstStyle>
            <a:lvl1pPr algn="l">
              <a:defRPr sz="14500"/>
            </a:lvl1pPr>
          </a:lstStyle>
          <a:p>
            <a:r>
              <a:t>Texto do Título</a:t>
            </a:r>
          </a:p>
        </p:txBody>
      </p:sp>
      <p:sp>
        <p:nvSpPr>
          <p:cNvPr id="38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1104448" y="9679579"/>
            <a:ext cx="14172901" cy="28694101"/>
          </a:xfrm>
          <a:prstGeom prst="rect">
            <a:avLst/>
          </a:prstGeom>
        </p:spPr>
        <p:txBody>
          <a:bodyPr/>
          <a:lstStyle>
            <a:lvl1pPr marL="457200" indent="-685800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7200"/>
              <a:buFont typeface="Arial"/>
              <a:buChar char="●"/>
              <a:defRPr sz="7200"/>
            </a:lvl1pPr>
            <a:lvl2pPr marL="1014771" indent="-722671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7200"/>
              <a:buFont typeface="Arial"/>
              <a:buChar char="○"/>
              <a:defRPr sz="7200"/>
            </a:lvl2pPr>
            <a:lvl3pPr marL="1471971" indent="-722671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7200"/>
              <a:buFont typeface="Arial"/>
              <a:buChar char="■"/>
              <a:defRPr sz="7200"/>
            </a:lvl3pPr>
            <a:lvl4pPr marL="1929171" indent="-722671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7200"/>
              <a:buFont typeface="Arial"/>
              <a:buChar char="●"/>
              <a:defRPr sz="7200"/>
            </a:lvl4pPr>
            <a:lvl5pPr marL="2386371" indent="-722671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7200"/>
              <a:buFont typeface="Arial"/>
              <a:buChar char="○"/>
              <a:defRPr sz="72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9" name="Google Shape;23;p5"/>
          <p:cNvSpPr txBox="1">
            <a:spLocks noGrp="1"/>
          </p:cNvSpPr>
          <p:nvPr>
            <p:ph type="body" sz="half" idx="21"/>
          </p:nvPr>
        </p:nvSpPr>
        <p:spPr>
          <a:xfrm>
            <a:off x="17122677" y="9679579"/>
            <a:ext cx="14172900" cy="28694101"/>
          </a:xfrm>
          <a:prstGeom prst="rect">
            <a:avLst/>
          </a:prstGeom>
        </p:spPr>
        <p:txBody>
          <a:bodyPr/>
          <a:lstStyle/>
          <a:p>
            <a:pPr marL="457200" indent="-685800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7200"/>
              <a:buFont typeface="Arial"/>
              <a:buChar char="●"/>
              <a:defRPr sz="7200"/>
            </a:pPr>
            <a:endParaRPr/>
          </a:p>
        </p:txBody>
      </p:sp>
      <p:sp>
        <p:nvSpPr>
          <p:cNvPr id="4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o Título"/>
          <p:cNvSpPr txBox="1">
            <a:spLocks noGrp="1"/>
          </p:cNvSpPr>
          <p:nvPr>
            <p:ph type="title"/>
          </p:nvPr>
        </p:nvSpPr>
        <p:spPr>
          <a:xfrm>
            <a:off x="1104448" y="3737743"/>
            <a:ext cx="30191101" cy="4810201"/>
          </a:xfrm>
          <a:prstGeom prst="rect">
            <a:avLst/>
          </a:prstGeom>
        </p:spPr>
        <p:txBody>
          <a:bodyPr anchor="t"/>
          <a:lstStyle>
            <a:lvl1pPr algn="l">
              <a:defRPr sz="14500"/>
            </a:lvl1pPr>
          </a:lstStyle>
          <a:p>
            <a:r>
              <a:t>Texto do Título</a:t>
            </a:r>
          </a:p>
        </p:txBody>
      </p:sp>
      <p:sp>
        <p:nvSpPr>
          <p:cNvPr id="48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o do Título"/>
          <p:cNvSpPr txBox="1">
            <a:spLocks noGrp="1"/>
          </p:cNvSpPr>
          <p:nvPr>
            <p:ph type="title"/>
          </p:nvPr>
        </p:nvSpPr>
        <p:spPr>
          <a:xfrm>
            <a:off x="1104448" y="4666457"/>
            <a:ext cx="9949501" cy="6347101"/>
          </a:xfrm>
          <a:prstGeom prst="rect">
            <a:avLst/>
          </a:prstGeom>
        </p:spPr>
        <p:txBody>
          <a:bodyPr/>
          <a:lstStyle>
            <a:lvl1pPr algn="l">
              <a:defRPr sz="12400"/>
            </a:lvl1pPr>
          </a:lstStyle>
          <a:p>
            <a:r>
              <a:t>Texto do Título</a:t>
            </a:r>
          </a:p>
        </p:txBody>
      </p:sp>
      <p:sp>
        <p:nvSpPr>
          <p:cNvPr id="56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1104448" y="11671180"/>
            <a:ext cx="9949501" cy="26703602"/>
          </a:xfrm>
          <a:prstGeom prst="rect">
            <a:avLst/>
          </a:prstGeom>
        </p:spPr>
        <p:txBody>
          <a:bodyPr/>
          <a:lstStyle>
            <a:lvl1pPr marL="457200" indent="-622300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200"/>
              <a:buFont typeface="Arial"/>
              <a:buChar char="●"/>
              <a:defRPr sz="6200"/>
            </a:lvl1pPr>
            <a:lvl2pPr marL="914400" indent="-622300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200"/>
              <a:buFont typeface="Arial"/>
              <a:buChar char="○"/>
              <a:defRPr sz="6200"/>
            </a:lvl2pPr>
            <a:lvl3pPr marL="1371600" indent="-622300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200"/>
              <a:buFont typeface="Arial"/>
              <a:buChar char="■"/>
              <a:defRPr sz="6200"/>
            </a:lvl3pPr>
            <a:lvl4pPr marL="1828800" indent="-622300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200"/>
              <a:buFont typeface="Arial"/>
              <a:buChar char="●"/>
              <a:defRPr sz="6200"/>
            </a:lvl4pPr>
            <a:lvl5pPr marL="2286000" indent="-622300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200"/>
              <a:buFont typeface="Arial"/>
              <a:buChar char="○"/>
              <a:defRPr sz="62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7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o do Título"/>
          <p:cNvSpPr txBox="1">
            <a:spLocks noGrp="1"/>
          </p:cNvSpPr>
          <p:nvPr>
            <p:ph type="title"/>
          </p:nvPr>
        </p:nvSpPr>
        <p:spPr>
          <a:xfrm>
            <a:off x="1737105" y="3780787"/>
            <a:ext cx="22563001" cy="34358399"/>
          </a:xfrm>
          <a:prstGeom prst="rect">
            <a:avLst/>
          </a:prstGeom>
        </p:spPr>
        <p:txBody>
          <a:bodyPr anchor="ctr"/>
          <a:lstStyle>
            <a:lvl1pPr algn="l">
              <a:defRPr sz="24800"/>
            </a:lvl1pPr>
          </a:lstStyle>
          <a:p>
            <a:r>
              <a:t>Texto do Título</a:t>
            </a:r>
          </a:p>
        </p:txBody>
      </p:sp>
      <p:sp>
        <p:nvSpPr>
          <p:cNvPr id="65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16200000" y="-1051"/>
            <a:ext cx="16200001" cy="43200002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3" name="Texto do Título"/>
          <p:cNvSpPr txBox="1">
            <a:spLocks noGrp="1"/>
          </p:cNvSpPr>
          <p:nvPr>
            <p:ph type="title"/>
          </p:nvPr>
        </p:nvSpPr>
        <p:spPr>
          <a:xfrm>
            <a:off x="940748" y="10357374"/>
            <a:ext cx="14333400" cy="12449701"/>
          </a:xfrm>
          <a:prstGeom prst="rect">
            <a:avLst/>
          </a:prstGeom>
        </p:spPr>
        <p:txBody>
          <a:bodyPr/>
          <a:lstStyle>
            <a:lvl1pPr>
              <a:defRPr sz="21700"/>
            </a:lvl1pPr>
          </a:lstStyle>
          <a:p>
            <a:r>
              <a:t>Texto do Título</a:t>
            </a:r>
          </a:p>
        </p:txBody>
      </p:sp>
      <p:sp>
        <p:nvSpPr>
          <p:cNvPr id="74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940748" y="23542886"/>
            <a:ext cx="14333400" cy="10373402"/>
          </a:xfrm>
          <a:prstGeom prst="rect">
            <a:avLst/>
          </a:prstGeom>
        </p:spPr>
        <p:txBody>
          <a:bodyPr/>
          <a:lstStyle>
            <a:lvl1pPr>
              <a:defRPr sz="10800"/>
            </a:lvl1pPr>
            <a:lvl2pPr>
              <a:defRPr sz="10800"/>
            </a:lvl2pPr>
            <a:lvl3pPr>
              <a:defRPr sz="10800"/>
            </a:lvl3pPr>
            <a:lvl4pPr>
              <a:defRPr sz="10800"/>
            </a:lvl4pPr>
            <a:lvl5pPr>
              <a:defRPr sz="108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5" name="Google Shape;39;p9"/>
          <p:cNvSpPr txBox="1">
            <a:spLocks noGrp="1"/>
          </p:cNvSpPr>
          <p:nvPr>
            <p:ph type="body" sz="half" idx="21"/>
          </p:nvPr>
        </p:nvSpPr>
        <p:spPr>
          <a:xfrm>
            <a:off x="17502164" y="6081469"/>
            <a:ext cx="13595701" cy="31035000"/>
          </a:xfrm>
          <a:prstGeom prst="rect">
            <a:avLst/>
          </a:prstGeom>
        </p:spPr>
        <p:txBody>
          <a:bodyPr anchor="ctr"/>
          <a:lstStyle/>
          <a:p>
            <a:pPr marL="457200" indent="-819150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●"/>
              <a:defRPr sz="9300"/>
            </a:pPr>
            <a:endParaRPr/>
          </a:p>
        </p:txBody>
      </p:sp>
      <p:sp>
        <p:nvSpPr>
          <p:cNvPr id="76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1104448" y="35532389"/>
            <a:ext cx="21255602" cy="5082301"/>
          </a:xfrm>
          <a:prstGeom prst="rect">
            <a:avLst/>
          </a:prstGeom>
        </p:spPr>
        <p:txBody>
          <a:bodyPr anchor="ctr"/>
          <a:lstStyle>
            <a:lvl1pPr marL="228600" indent="0" algn="l">
              <a:defRPr sz="9300"/>
            </a:lvl1pPr>
            <a:lvl2pPr marL="1114425" indent="-885825" algn="l">
              <a:buSzPts val="9300"/>
              <a:buChar char="○"/>
              <a:defRPr sz="9300"/>
            </a:lvl2pPr>
            <a:lvl3pPr marL="1571625" indent="-885825" algn="l">
              <a:buSzPts val="9300"/>
              <a:buChar char="■"/>
              <a:defRPr sz="9300"/>
            </a:lvl3pPr>
            <a:lvl4pPr marL="2028825" indent="-885825" algn="l">
              <a:buSzPts val="9300"/>
              <a:buChar char="●"/>
              <a:defRPr sz="9300"/>
            </a:lvl4pPr>
            <a:lvl5pPr marL="2486025" indent="-885825" algn="l">
              <a:buSzPts val="9300"/>
              <a:buChar char="○"/>
              <a:defRPr sz="93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4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>
            <a:spLocks noGrp="1"/>
          </p:cNvSpPr>
          <p:nvPr>
            <p:ph type="title" hasCustomPrompt="1"/>
          </p:nvPr>
        </p:nvSpPr>
        <p:spPr>
          <a:xfrm>
            <a:off x="1104448" y="9290288"/>
            <a:ext cx="30191101" cy="16491302"/>
          </a:xfrm>
          <a:prstGeom prst="rect">
            <a:avLst/>
          </a:prstGeom>
        </p:spPr>
        <p:txBody>
          <a:bodyPr/>
          <a:lstStyle>
            <a:lvl1pPr>
              <a:defRPr sz="61900"/>
            </a:lvl1pPr>
          </a:lstStyle>
          <a:p>
            <a:r>
              <a:t>xx%</a:t>
            </a:r>
          </a:p>
        </p:txBody>
      </p:sp>
      <p:sp>
        <p:nvSpPr>
          <p:cNvPr id="92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1104448" y="26475382"/>
            <a:ext cx="30191101" cy="10925401"/>
          </a:xfrm>
          <a:prstGeom prst="rect">
            <a:avLst/>
          </a:prstGeom>
        </p:spPr>
        <p:txBody>
          <a:bodyPr/>
          <a:lstStyle>
            <a:lvl1pPr marL="457200" indent="-819150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●"/>
              <a:defRPr sz="9300"/>
            </a:lvl1pPr>
            <a:lvl2pPr marL="1114425" indent="-885825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○"/>
              <a:defRPr sz="9300"/>
            </a:lvl2pPr>
            <a:lvl3pPr marL="1571625" indent="-885825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■"/>
              <a:defRPr sz="9300"/>
            </a:lvl3pPr>
            <a:lvl4pPr marL="2028825" indent="-885825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●"/>
              <a:defRPr sz="9300"/>
            </a:lvl4pPr>
            <a:lvl5pPr marL="2486025" indent="-885825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9300"/>
              <a:buFont typeface="Arial"/>
              <a:buChar char="○"/>
              <a:defRPr sz="93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9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1104478" y="6253648"/>
            <a:ext cx="30191100" cy="172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71925" tIns="471925" rIns="471925" bIns="471925" anchor="b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1104448" y="23803675"/>
            <a:ext cx="30191101" cy="665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71925" tIns="471925" rIns="471925" bIns="471925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>
            <a:spLocks noGrp="1"/>
          </p:cNvSpPr>
          <p:nvPr>
            <p:ph type="sldNum" sz="quarter" idx="2"/>
          </p:nvPr>
        </p:nvSpPr>
        <p:spPr>
          <a:xfrm>
            <a:off x="30273704" y="39976852"/>
            <a:ext cx="1691118" cy="1684246"/>
          </a:xfrm>
          <a:prstGeom prst="rect">
            <a:avLst/>
          </a:prstGeom>
          <a:ln w="12700">
            <a:miter lim="400000"/>
          </a:ln>
        </p:spPr>
        <p:txBody>
          <a:bodyPr wrap="none" lIns="471925" tIns="471925" rIns="471925" bIns="471925" anchor="ctr">
            <a:normAutofit/>
          </a:bodyPr>
          <a:lstStyle>
            <a:lvl1pPr algn="r">
              <a:defRPr sz="52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819150" marR="0" indent="-11811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5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1pPr>
      <a:lvl2pPr marL="819150" marR="0" indent="-59055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5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2pPr>
      <a:lvl3pPr marL="819150" marR="0" indent="-13335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5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3pPr>
      <a:lvl4pPr marL="819150" marR="0" indent="32385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5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4pPr>
      <a:lvl5pPr marL="819150" marR="0" indent="78105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5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5pPr>
      <a:lvl6pPr marL="819150" marR="0" indent="123825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5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6pPr>
      <a:lvl7pPr marL="819150" marR="0" indent="169545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5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7pPr>
      <a:lvl8pPr marL="819150" marR="0" indent="215265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5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8pPr>
      <a:lvl9pPr marL="819150" marR="0" indent="260985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5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56;p13"/>
          <p:cNvSpPr txBox="1"/>
          <p:nvPr/>
        </p:nvSpPr>
        <p:spPr>
          <a:xfrm>
            <a:off x="50624" y="4785252"/>
            <a:ext cx="32298752" cy="1371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ctr">
              <a:lnSpc>
                <a:spcPct val="93000"/>
              </a:lnSpc>
              <a:defRPr sz="9000" b="1"/>
            </a:lvl1pPr>
          </a:lstStyle>
          <a:p>
            <a:r>
              <a:t>Título do Trabalho</a:t>
            </a:r>
          </a:p>
        </p:txBody>
      </p:sp>
      <p:sp>
        <p:nvSpPr>
          <p:cNvPr id="110" name="Google Shape;57;p13"/>
          <p:cNvSpPr txBox="1"/>
          <p:nvPr/>
        </p:nvSpPr>
        <p:spPr>
          <a:xfrm>
            <a:off x="-76201" y="6217777"/>
            <a:ext cx="32400002" cy="2245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ctr">
              <a:lnSpc>
                <a:spcPct val="93000"/>
              </a:lnSpc>
              <a:defRPr sz="3600"/>
            </a:pPr>
            <a:r>
              <a:rPr dirty="0"/>
              <a:t>Nome </a:t>
            </a:r>
            <a:r>
              <a:rPr lang="pt-BR" dirty="0"/>
              <a:t>e </a:t>
            </a:r>
            <a:r>
              <a:rPr dirty="0" err="1"/>
              <a:t>Sobrenome</a:t>
            </a:r>
            <a:r>
              <a:rPr dirty="0"/>
              <a:t> dos </a:t>
            </a:r>
            <a:r>
              <a:rPr dirty="0" err="1"/>
              <a:t>autores</a:t>
            </a:r>
            <a:endParaRPr dirty="0"/>
          </a:p>
          <a:p>
            <a:pPr algn="ctr">
              <a:lnSpc>
                <a:spcPct val="93000"/>
              </a:lnSpc>
              <a:defRPr sz="3600"/>
            </a:pPr>
            <a:r>
              <a:rPr dirty="0"/>
              <a:t>Nome </a:t>
            </a:r>
            <a:r>
              <a:rPr lang="pt-BR" dirty="0"/>
              <a:t>e </a:t>
            </a:r>
            <a:r>
              <a:rPr dirty="0" err="1"/>
              <a:t>Sobrenome</a:t>
            </a:r>
            <a:r>
              <a:rPr dirty="0"/>
              <a:t> do(a) </a:t>
            </a:r>
            <a:r>
              <a:rPr dirty="0" err="1"/>
              <a:t>orientador</a:t>
            </a:r>
            <a:r>
              <a:rPr dirty="0"/>
              <a:t>(a)</a:t>
            </a:r>
          </a:p>
          <a:p>
            <a:pPr algn="ctr">
              <a:lnSpc>
                <a:spcPct val="93000"/>
              </a:lnSpc>
              <a:defRPr sz="3600"/>
            </a:pPr>
            <a:r>
              <a:rPr dirty="0" err="1"/>
              <a:t>Instituição</a:t>
            </a:r>
            <a:endParaRPr dirty="0"/>
          </a:p>
          <a:p>
            <a:pPr algn="ctr">
              <a:lnSpc>
                <a:spcPct val="93000"/>
              </a:lnSpc>
              <a:defRPr sz="3600"/>
            </a:pPr>
            <a:r>
              <a:rPr lang="pt-BR" dirty="0"/>
              <a:t>E</a:t>
            </a:r>
            <a:r>
              <a:rPr dirty="0"/>
              <a:t>mail</a:t>
            </a:r>
            <a:r>
              <a:rPr lang="pt-BR" dirty="0"/>
              <a:t> </a:t>
            </a:r>
            <a:r>
              <a:rPr dirty="0" err="1"/>
              <a:t>autor</a:t>
            </a:r>
            <a:r>
              <a:rPr lang="pt-BR" dirty="0"/>
              <a:t>(a)</a:t>
            </a:r>
            <a:r>
              <a:rPr dirty="0"/>
              <a:t> principal</a:t>
            </a:r>
          </a:p>
        </p:txBody>
      </p:sp>
      <p:sp>
        <p:nvSpPr>
          <p:cNvPr id="111" name="Google Shape;72;p13"/>
          <p:cNvSpPr txBox="1"/>
          <p:nvPr/>
        </p:nvSpPr>
        <p:spPr>
          <a:xfrm>
            <a:off x="-1" y="8469340"/>
            <a:ext cx="32400002" cy="671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lnSpc>
                <a:spcPct val="93000"/>
              </a:lnSpc>
              <a:defRPr sz="3400"/>
            </a:lvl1pPr>
          </a:lstStyle>
          <a:p>
            <a:r>
              <a:rPr lang="pt-BR" dirty="0"/>
              <a:t>Modalidade</a:t>
            </a:r>
            <a:r>
              <a:rPr dirty="0"/>
              <a:t>: </a:t>
            </a:r>
          </a:p>
        </p:txBody>
      </p:sp>
      <p:sp>
        <p:nvSpPr>
          <p:cNvPr id="112" name="Google Shape;75;p13"/>
          <p:cNvSpPr txBox="1"/>
          <p:nvPr/>
        </p:nvSpPr>
        <p:spPr>
          <a:xfrm>
            <a:off x="965024" y="11990685"/>
            <a:ext cx="14842951" cy="656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just">
              <a:lnSpc>
                <a:spcPct val="93000"/>
              </a:lnSpc>
              <a:defRPr sz="4000"/>
            </a:lvl1pPr>
          </a:lstStyle>
          <a:p>
            <a:r>
              <a:t>Insira texto ou imagem aqui</a:t>
            </a:r>
          </a:p>
        </p:txBody>
      </p:sp>
      <p:sp>
        <p:nvSpPr>
          <p:cNvPr id="113" name="Google Shape;76;p13"/>
          <p:cNvSpPr txBox="1"/>
          <p:nvPr/>
        </p:nvSpPr>
        <p:spPr>
          <a:xfrm>
            <a:off x="965024" y="29832101"/>
            <a:ext cx="14842951" cy="656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just">
              <a:lnSpc>
                <a:spcPct val="93000"/>
              </a:lnSpc>
              <a:defRPr sz="4000"/>
            </a:lvl1pPr>
          </a:lstStyle>
          <a:p>
            <a:r>
              <a:t>Insira texto ou imagem aqui</a:t>
            </a:r>
          </a:p>
        </p:txBody>
      </p:sp>
      <p:sp>
        <p:nvSpPr>
          <p:cNvPr id="114" name="Google Shape;77;p13"/>
          <p:cNvSpPr txBox="1"/>
          <p:nvPr/>
        </p:nvSpPr>
        <p:spPr>
          <a:xfrm>
            <a:off x="16615599" y="11990683"/>
            <a:ext cx="14842951" cy="656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just">
              <a:lnSpc>
                <a:spcPct val="93000"/>
              </a:lnSpc>
              <a:defRPr sz="4000"/>
            </a:lvl1pPr>
          </a:lstStyle>
          <a:p>
            <a:r>
              <a:t>Insira texto ou imagem aqui</a:t>
            </a:r>
          </a:p>
        </p:txBody>
      </p:sp>
      <p:sp>
        <p:nvSpPr>
          <p:cNvPr id="115" name="Google Shape;78;p13"/>
          <p:cNvSpPr txBox="1"/>
          <p:nvPr/>
        </p:nvSpPr>
        <p:spPr>
          <a:xfrm>
            <a:off x="16615599" y="26942215"/>
            <a:ext cx="14842951" cy="656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just">
              <a:lnSpc>
                <a:spcPct val="93000"/>
              </a:lnSpc>
              <a:defRPr sz="4000"/>
            </a:lvl1pPr>
          </a:lstStyle>
          <a:p>
            <a:r>
              <a:t>Insira texto aqui</a:t>
            </a:r>
          </a:p>
        </p:txBody>
      </p:sp>
      <p:sp>
        <p:nvSpPr>
          <p:cNvPr id="116" name="Google Shape;79;p13"/>
          <p:cNvSpPr txBox="1"/>
          <p:nvPr/>
        </p:nvSpPr>
        <p:spPr>
          <a:xfrm>
            <a:off x="16615599" y="35406272"/>
            <a:ext cx="14842951" cy="656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just">
              <a:lnSpc>
                <a:spcPct val="93000"/>
              </a:lnSpc>
              <a:defRPr sz="4000"/>
            </a:lvl1pPr>
          </a:lstStyle>
          <a:p>
            <a:r>
              <a:t>Insira texto aqui</a:t>
            </a:r>
          </a:p>
        </p:txBody>
      </p:sp>
      <p:sp>
        <p:nvSpPr>
          <p:cNvPr id="117" name="Google Shape;80;p13"/>
          <p:cNvSpPr txBox="1"/>
          <p:nvPr/>
        </p:nvSpPr>
        <p:spPr>
          <a:xfrm>
            <a:off x="965024" y="39202112"/>
            <a:ext cx="14919306" cy="570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just">
              <a:lnSpc>
                <a:spcPct val="93000"/>
              </a:lnSpc>
              <a:defRPr sz="3300"/>
            </a:lvl1pPr>
          </a:lstStyle>
          <a:p>
            <a:r>
              <a:t>Insira texto aqui</a:t>
            </a:r>
          </a:p>
        </p:txBody>
      </p:sp>
      <p:sp>
        <p:nvSpPr>
          <p:cNvPr id="118" name="Google Shape;72;p13"/>
          <p:cNvSpPr txBox="1"/>
          <p:nvPr/>
        </p:nvSpPr>
        <p:spPr>
          <a:xfrm>
            <a:off x="-1" y="9170324"/>
            <a:ext cx="32400002" cy="671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lnSpc>
                <a:spcPct val="93000"/>
              </a:lnSpc>
              <a:defRPr sz="3400"/>
            </a:lvl1pPr>
          </a:lstStyle>
          <a:p>
            <a:r>
              <a:rPr b="1" dirty="0" err="1"/>
              <a:t>Objetivo</a:t>
            </a:r>
            <a:r>
              <a:rPr lang="pt-BR" b="1" dirty="0"/>
              <a:t>(s)</a:t>
            </a:r>
            <a:r>
              <a:rPr b="1" dirty="0"/>
              <a:t> de </a:t>
            </a:r>
            <a:r>
              <a:rPr b="1" dirty="0" err="1"/>
              <a:t>Desenvolvimento</a:t>
            </a:r>
            <a:r>
              <a:rPr b="1" dirty="0"/>
              <a:t> </a:t>
            </a:r>
            <a:r>
              <a:rPr b="1" dirty="0" err="1"/>
              <a:t>Sustentável</a:t>
            </a:r>
            <a:r>
              <a:rPr b="1" dirty="0"/>
              <a:t> (ODS):</a:t>
            </a:r>
          </a:p>
        </p:txBody>
      </p:sp>
      <p:sp>
        <p:nvSpPr>
          <p:cNvPr id="119" name="Introdução"/>
          <p:cNvSpPr txBox="1"/>
          <p:nvPr/>
        </p:nvSpPr>
        <p:spPr>
          <a:xfrm>
            <a:off x="50645" y="10784050"/>
            <a:ext cx="15862652" cy="964857"/>
          </a:xfrm>
          <a:prstGeom prst="rect">
            <a:avLst/>
          </a:prstGeom>
          <a:solidFill>
            <a:srgbClr val="385E9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ctr">
              <a:lnSpc>
                <a:spcPct val="93000"/>
              </a:lnSpc>
              <a:defRPr sz="6100" b="1">
                <a:solidFill>
                  <a:srgbClr val="FFFFFF"/>
                </a:solidFill>
              </a:defRPr>
            </a:lvl1pPr>
          </a:lstStyle>
          <a:p>
            <a:r>
              <a:t>Introdução</a:t>
            </a:r>
          </a:p>
        </p:txBody>
      </p:sp>
      <p:sp>
        <p:nvSpPr>
          <p:cNvPr id="120" name="Resultados e discussão"/>
          <p:cNvSpPr txBox="1"/>
          <p:nvPr/>
        </p:nvSpPr>
        <p:spPr>
          <a:xfrm>
            <a:off x="16486745" y="10784050"/>
            <a:ext cx="15862651" cy="964857"/>
          </a:xfrm>
          <a:prstGeom prst="rect">
            <a:avLst/>
          </a:prstGeom>
          <a:solidFill>
            <a:srgbClr val="8D307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ctr">
              <a:lnSpc>
                <a:spcPct val="93000"/>
              </a:lnSpc>
              <a:defRPr sz="6100" b="1">
                <a:solidFill>
                  <a:srgbClr val="FFFFFF"/>
                </a:solidFill>
              </a:defRPr>
            </a:lvl1pPr>
          </a:lstStyle>
          <a:p>
            <a:r>
              <a:t>Resultados e discussão</a:t>
            </a:r>
          </a:p>
        </p:txBody>
      </p:sp>
      <p:sp>
        <p:nvSpPr>
          <p:cNvPr id="121" name="Considerações Finais"/>
          <p:cNvSpPr txBox="1"/>
          <p:nvPr/>
        </p:nvSpPr>
        <p:spPr>
          <a:xfrm>
            <a:off x="16499445" y="25671865"/>
            <a:ext cx="15862651" cy="964857"/>
          </a:xfrm>
          <a:prstGeom prst="rect">
            <a:avLst/>
          </a:prstGeom>
          <a:solidFill>
            <a:srgbClr val="385E9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ctr">
              <a:lnSpc>
                <a:spcPct val="93000"/>
              </a:lnSpc>
              <a:defRPr sz="6100" b="1">
                <a:solidFill>
                  <a:srgbClr val="FFFFFF"/>
                </a:solidFill>
              </a:defRPr>
            </a:lvl1pPr>
          </a:lstStyle>
          <a:p>
            <a:r>
              <a:t>Considerações Finais</a:t>
            </a:r>
          </a:p>
        </p:txBody>
      </p:sp>
      <p:sp>
        <p:nvSpPr>
          <p:cNvPr id="122" name="Agradecimentos"/>
          <p:cNvSpPr txBox="1"/>
          <p:nvPr/>
        </p:nvSpPr>
        <p:spPr>
          <a:xfrm>
            <a:off x="16499445" y="34013514"/>
            <a:ext cx="15862651" cy="964857"/>
          </a:xfrm>
          <a:prstGeom prst="rect">
            <a:avLst/>
          </a:prstGeom>
          <a:solidFill>
            <a:srgbClr val="6D5EA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ctr">
              <a:lnSpc>
                <a:spcPct val="93000"/>
              </a:lnSpc>
              <a:defRPr sz="6100" b="1">
                <a:solidFill>
                  <a:srgbClr val="FFFFFF"/>
                </a:solidFill>
              </a:defRPr>
            </a:lvl1pPr>
          </a:lstStyle>
          <a:p>
            <a:r>
              <a:t>Agradecimentos</a:t>
            </a:r>
          </a:p>
        </p:txBody>
      </p:sp>
      <p:sp>
        <p:nvSpPr>
          <p:cNvPr id="123" name="Referências"/>
          <p:cNvSpPr txBox="1"/>
          <p:nvPr/>
        </p:nvSpPr>
        <p:spPr>
          <a:xfrm>
            <a:off x="50645" y="37734614"/>
            <a:ext cx="15862652" cy="964857"/>
          </a:xfrm>
          <a:prstGeom prst="rect">
            <a:avLst/>
          </a:prstGeom>
          <a:solidFill>
            <a:srgbClr val="6D5EAE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ctr">
              <a:lnSpc>
                <a:spcPct val="93000"/>
              </a:lnSpc>
              <a:defRPr sz="6100" b="1">
                <a:solidFill>
                  <a:srgbClr val="FFFFFF"/>
                </a:solidFill>
              </a:defRPr>
            </a:lvl1pPr>
          </a:lstStyle>
          <a:p>
            <a:r>
              <a:t>Referências</a:t>
            </a:r>
          </a:p>
        </p:txBody>
      </p:sp>
      <p:sp>
        <p:nvSpPr>
          <p:cNvPr id="124" name="Metodologia"/>
          <p:cNvSpPr txBox="1"/>
          <p:nvPr/>
        </p:nvSpPr>
        <p:spPr>
          <a:xfrm>
            <a:off x="50646" y="28517527"/>
            <a:ext cx="15862651" cy="964857"/>
          </a:xfrm>
          <a:prstGeom prst="rect">
            <a:avLst/>
          </a:prstGeom>
          <a:solidFill>
            <a:srgbClr val="8D3077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600" tIns="50600" rIns="50600" bIns="50600">
            <a:spAutoFit/>
          </a:bodyPr>
          <a:lstStyle>
            <a:lvl1pPr algn="ctr">
              <a:lnSpc>
                <a:spcPct val="93000"/>
              </a:lnSpc>
              <a:defRPr sz="6100" b="1">
                <a:solidFill>
                  <a:srgbClr val="FFFFFF"/>
                </a:solidFill>
              </a:defRPr>
            </a:lvl1pPr>
          </a:lstStyle>
          <a:p>
            <a:r>
              <a:t>Metodologia</a:t>
            </a:r>
          </a:p>
        </p:txBody>
      </p:sp>
      <p:pic>
        <p:nvPicPr>
          <p:cNvPr id="125" name="Cabeçalho poster@4x.png" descr="Cabeçalho poster@4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16"/>
            <a:ext cx="32397700" cy="41465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72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Note_A</cp:lastModifiedBy>
  <cp:revision>3</cp:revision>
  <dcterms:modified xsi:type="dcterms:W3CDTF">2026-10-21T06:56:17Z</dcterms:modified>
</cp:coreProperties>
</file>