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59" r:id="rId5"/>
    <p:sldId id="280" r:id="rId6"/>
    <p:sldId id="281" r:id="rId7"/>
    <p:sldId id="298" r:id="rId8"/>
    <p:sldId id="282" r:id="rId9"/>
    <p:sldId id="290" r:id="rId10"/>
    <p:sldId id="291" r:id="rId11"/>
    <p:sldId id="288" r:id="rId12"/>
    <p:sldId id="289" r:id="rId13"/>
    <p:sldId id="262" r:id="rId14"/>
    <p:sldId id="269" r:id="rId15"/>
    <p:sldId id="263" r:id="rId16"/>
    <p:sldId id="264" r:id="rId17"/>
    <p:sldId id="267" r:id="rId18"/>
    <p:sldId id="270" r:id="rId19"/>
    <p:sldId id="265" r:id="rId20"/>
    <p:sldId id="271" r:id="rId21"/>
    <p:sldId id="268" r:id="rId22"/>
    <p:sldId id="272" r:id="rId23"/>
    <p:sldId id="273" r:id="rId24"/>
    <p:sldId id="292" r:id="rId25"/>
    <p:sldId id="293" r:id="rId26"/>
    <p:sldId id="294" r:id="rId27"/>
    <p:sldId id="295" r:id="rId28"/>
    <p:sldId id="277" r:id="rId29"/>
    <p:sldId id="278" r:id="rId30"/>
    <p:sldId id="274" r:id="rId31"/>
    <p:sldId id="275" r:id="rId32"/>
    <p:sldId id="276" r:id="rId33"/>
    <p:sldId id="284" r:id="rId34"/>
    <p:sldId id="285" r:id="rId35"/>
    <p:sldId id="286" r:id="rId36"/>
    <p:sldId id="297" r:id="rId37"/>
    <p:sldId id="296" r:id="rId38"/>
    <p:sldId id="299" r:id="rId39"/>
    <p:sldId id="287" r:id="rId40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AE9C2-B20F-BF06-AC3E-3236B2168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D8C3BB-6644-53F2-BE1B-4E6612A3C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6E030F-5A22-1A8F-769F-B64669416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B5E1-5DB5-4D89-8E0C-3773863912FB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FC6F56-8540-638D-8CC2-B07FC3FDC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02F6E0-468E-6100-0748-076B8A2CD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A9F4-5C52-47BC-944E-64CCE0D05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5608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FD1930-21DB-CCED-0DCF-3E1256EE4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1D0567-7EAF-885C-2E87-23F1C0775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3287FA-573C-1277-98C7-93D28A5A8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B5E1-5DB5-4D89-8E0C-3773863912FB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79080C-A006-CEF7-A341-19BD23E8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00835C-D8C8-825C-E62E-42DD80304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A9F4-5C52-47BC-944E-64CCE0D05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8927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31B4DE-7244-B352-5C01-D6379C922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132719-8383-B641-608D-78759324C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66C703-B307-ABF4-E697-4609EFEB9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B5E1-5DB5-4D89-8E0C-3773863912FB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B8EA18-E027-1478-C3BD-EF28EA82D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C53151-BC64-355D-E53E-557DEA71D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A9F4-5C52-47BC-944E-64CCE0D05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2389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96156E-57A8-F23D-BF1B-9D028D980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FA5035-D2E4-56DD-7034-DC11025CF7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C1C257B-A09C-EF2B-76DF-A32890C81E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9A5410-136A-F73F-4BC8-7AD978B97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B5E1-5DB5-4D89-8E0C-3773863912FB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9A4F667-783A-734E-62F9-AFA8CD92F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6280042-7DA3-C796-DC0F-523DAA2BB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A9F4-5C52-47BC-944E-64CCE0D05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3448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2E4D8C-99B0-0D6D-28F4-9DCF4CC15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093F3B-CB06-6A1B-D715-2D0E459FF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E131F56-E6B5-DF58-61C6-B8C8DF6B9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14042EC-1AA5-5B57-109B-DF125490F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C2D08F2-B8F8-C3EA-11CA-BF949153B3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4FAFF93-B840-7621-D28C-0EB3693B3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B5E1-5DB5-4D89-8E0C-3773863912FB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B423896-7DE9-CE43-24FE-06EBE6D4C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E83DB1A-91F9-648B-63F7-222E3DFF7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A9F4-5C52-47BC-944E-64CCE0D05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4579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36B295-137D-64A3-B659-1CCF3E4C2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981E754-4771-9DED-201F-C6EA6F3EE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B5E1-5DB5-4D89-8E0C-3773863912FB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EF1A28F-21DB-9C84-6A60-31EB3EE30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22A8783-F93D-0B9C-1C68-BC3ECEC6B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A9F4-5C52-47BC-944E-64CCE0D05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007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B9D0FA7-0730-57C3-E29B-25ECAE4F9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B5E1-5DB5-4D89-8E0C-3773863912FB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B41C1E3-7E05-57CD-CB04-F5EA005BE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D1B5F85-FBF2-A783-49F0-B1B7DACA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A9F4-5C52-47BC-944E-64CCE0D05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7374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C08FCA-516A-679D-026A-97638F020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CD03F1-8F52-4F51-AC07-2CF395777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94025E-CC52-4103-607C-FAB6020FA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EF2FE18-EC10-58A8-DCB0-E3C5DA8B0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B5E1-5DB5-4D89-8E0C-3773863912FB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3FA340E-1B15-8887-7AA8-91C361150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21662D-4372-14E8-62E3-B882F6074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A9F4-5C52-47BC-944E-64CCE0D05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6966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FF734E-6453-1866-9F93-384A6E0C9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A77B563-1A6E-23D9-1E61-84EB90E1EE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CAEE246-6462-F0E7-FB72-55C42600B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500735B-049C-A585-8DD5-7C45F90C3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B5E1-5DB5-4D89-8E0C-3773863912FB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3D52F4C-1F8F-385C-05D3-EB2B88ECB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03D9A2-3936-7A9C-76CC-EA1CA1506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A9F4-5C52-47BC-944E-64CCE0D05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6009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96FC82-D31F-8E74-BCF8-2661BF728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7E5A395-2550-D16F-A399-38D054FDC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DD8992-0CCA-B138-19CA-E115D9047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B5E1-5DB5-4D89-8E0C-3773863912FB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FD4EE2-8222-4EB2-F048-3BF4B210B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BADD9F-2ABE-B789-0081-A566A3EC2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A9F4-5C52-47BC-944E-64CCE0D05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6554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2AD9E7-ED2E-C9BE-1EEA-CF2C6F719F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7A4C489-F83D-A6ED-3D4D-CF30CB1ADA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14B9C4-340C-B254-29D1-3C9E9E048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BB5E1-5DB5-4D89-8E0C-3773863912FB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92FECB-CC8A-AEFF-D829-20971463D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D7BDF6-D057-E715-72F9-3B0F30252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A9F4-5C52-47BC-944E-64CCE0D05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650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7687FA0-270E-557D-469B-C85694674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695BEB3-FED7-5962-A1C3-B704298B4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0526AB-DAD6-1B4F-9005-F4CCE53FD1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BB5E1-5DB5-4D89-8E0C-3773863912FB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C7720C-41A6-527E-9E8B-9FF4FC87AD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FAEB4A-6372-1888-1BB8-A4DBA48A0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EA9F4-5C52-47BC-944E-64CCE0D05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99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F33D3-8EE5-2002-4577-C5EC42B204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D2BD28-D948-5A81-5196-1053E20003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845738E-94F7-346D-2807-9A28350A6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391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BFE06D8-72CB-3EB2-ECC5-4666FAE14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135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16B3ABA-396D-52C5-C77B-E217DC26C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BC24FCA-AE82-7E68-999B-DFEDE7DD6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584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4C9AD7D-FDB9-E2B5-B67D-36503063A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43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D4B9E21-9992-3963-4B00-2C1E22064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797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C45BEDA-F249-B21F-4325-D37BCF640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36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079D99E-3D09-D428-83E1-1AA9343A2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06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F54E6CC-604B-4D7A-B8A4-3EA477B801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368A9B0-DA09-2011-AC34-59DAF3840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37"/>
            <a:ext cx="12192000" cy="67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42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43D6834-C114-5BF1-AA99-680ACA256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675"/>
            <a:ext cx="12192000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4C2A177-396C-FC67-FAF3-FF1FA7445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88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437A916-A1A8-C1D7-3117-8E42704D0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783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05DB17C-042A-AA55-5355-934125A27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670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5711133-58F7-8528-3EFE-88417504D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00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29BDC51-B245-E6F3-496A-F7C09F2A0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3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ED652DA-458F-19CE-CE0A-DBFD8C54A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70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892BB44-6468-4B0F-74E9-C95E13AA6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71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4D3891D-CA6A-5259-73C5-EB2F6D7AF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83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B63AADC-4064-0C0D-EFFA-67D841940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29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8091220-61CE-4E4F-0CE9-F1A727ECC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091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48EC0BB-49A5-9716-9EB2-8D49A1795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74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C33AB02-B66A-61A3-3F55-01C6428A3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72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191FF5B-DFD8-EFE1-59CF-E6CF8A043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92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D5B05C3-2166-AE7B-58F0-5B6723D94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10"/>
            <a:ext cx="12192000" cy="680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922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5A5DE6E-BF8F-8CE4-CEB6-B28354116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61912"/>
            <a:ext cx="1207770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39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96E5582-FA45-7A8B-C0D2-0246AAEEC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00012"/>
            <a:ext cx="12039600" cy="66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483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98A63CD-D658-7EBD-3452-BEA1F2EF1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3824"/>
            <a:ext cx="1219200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7753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CFCE0B2-080D-97FB-172A-7EC2FE2A8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814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C1DABBF-288D-B29F-2F9C-08F87B64A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28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0549AF7-18C0-5887-E58E-C792FD63A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868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0E98F2A-82BD-EDBC-C553-A2E6FD73E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321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6263CA1-3D9A-722A-8189-E4DED42BD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84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2DCED48-9374-0A0F-2F29-795529A90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4680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26DD7DD-92A8-6799-08CD-2CD96979C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4009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10B9590-4B70-AB64-3D71-C468FA2BD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6595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76E32B9-41AA-5D96-56C2-B6B11192D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272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8816833-80DF-295F-03CE-DE6808A81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4495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2D6DBD0-0D35-DED9-CAE6-AC070B435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431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8C7EB71-2AF7-40A0-9AFF-8263E5510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759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0</Words>
  <Application>Microsoft Office PowerPoint</Application>
  <PresentationFormat>Widescreen</PresentationFormat>
  <Paragraphs>0</Paragraphs>
  <Slides>39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Setor Assistencia Estudantil</dc:creator>
  <cp:lastModifiedBy>Setor Assistencia Estudantil</cp:lastModifiedBy>
  <cp:revision>12</cp:revision>
  <cp:lastPrinted>2026-09-28T13:49:04Z</cp:lastPrinted>
  <dcterms:created xsi:type="dcterms:W3CDTF">2026-09-28T10:48:22Z</dcterms:created>
  <dcterms:modified xsi:type="dcterms:W3CDTF">2026-09-29T10:41:31Z</dcterms:modified>
</cp:coreProperties>
</file>