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32397700" cy="431927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8FB"/>
          </a:solidFill>
        </a:fill>
      </a:tcStyle>
    </a:wholeTbl>
    <a:band2H>
      <a:tcTxStyle b="def" i="def"/>
      <a:tcStyle>
        <a:tcBdr/>
        <a:fill>
          <a:solidFill>
            <a:srgbClr val="E8EDFD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DBDE"/>
          </a:solidFill>
        </a:fill>
      </a:tcStyle>
    </a:wholeTbl>
    <a:band2H>
      <a:tcTxStyle b="def" i="def"/>
      <a:tcStyle>
        <a:tcBdr/>
        <a:fill>
          <a:solidFill>
            <a:srgbClr val="EBEE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8FFCD"/>
          </a:solidFill>
        </a:fill>
      </a:tcStyle>
    </a:wholeTbl>
    <a:band2H>
      <a:tcTxStyle b="def" i="def"/>
      <a:tcStyle>
        <a:tcBdr/>
        <a:fill>
          <a:solidFill>
            <a:srgbClr val="FCFF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7" name="Shape 10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n-lt"/>
        <a:ea typeface="+mn-ea"/>
        <a:cs typeface="+mn-cs"/>
        <a:sym typeface="Arial"/>
      </a:defRPr>
    </a:lvl1pPr>
    <a:lvl2pPr indent="228600" latinLnBrk="0">
      <a:defRPr sz="1400">
        <a:latin typeface="+mn-lt"/>
        <a:ea typeface="+mn-ea"/>
        <a:cs typeface="+mn-cs"/>
        <a:sym typeface="Arial"/>
      </a:defRPr>
    </a:lvl2pPr>
    <a:lvl3pPr indent="457200" latinLnBrk="0">
      <a:defRPr sz="1400">
        <a:latin typeface="+mn-lt"/>
        <a:ea typeface="+mn-ea"/>
        <a:cs typeface="+mn-cs"/>
        <a:sym typeface="Arial"/>
      </a:defRPr>
    </a:lvl3pPr>
    <a:lvl4pPr indent="685800" latinLnBrk="0">
      <a:defRPr sz="1400">
        <a:latin typeface="+mn-lt"/>
        <a:ea typeface="+mn-ea"/>
        <a:cs typeface="+mn-cs"/>
        <a:sym typeface="Arial"/>
      </a:defRPr>
    </a:lvl4pPr>
    <a:lvl5pPr indent="914400" latinLnBrk="0">
      <a:defRPr sz="1400">
        <a:latin typeface="+mn-lt"/>
        <a:ea typeface="+mn-ea"/>
        <a:cs typeface="+mn-cs"/>
        <a:sym typeface="Arial"/>
      </a:defRPr>
    </a:lvl5pPr>
    <a:lvl6pPr indent="1143000" latinLnBrk="0">
      <a:defRPr sz="1400">
        <a:latin typeface="+mn-lt"/>
        <a:ea typeface="+mn-ea"/>
        <a:cs typeface="+mn-cs"/>
        <a:sym typeface="Arial"/>
      </a:defRPr>
    </a:lvl6pPr>
    <a:lvl7pPr indent="1371600" latinLnBrk="0">
      <a:defRPr sz="1400">
        <a:latin typeface="+mn-lt"/>
        <a:ea typeface="+mn-ea"/>
        <a:cs typeface="+mn-cs"/>
        <a:sym typeface="Arial"/>
      </a:defRPr>
    </a:lvl7pPr>
    <a:lvl8pPr indent="1600200" latinLnBrk="0">
      <a:defRPr sz="1400">
        <a:latin typeface="+mn-lt"/>
        <a:ea typeface="+mn-ea"/>
        <a:cs typeface="+mn-cs"/>
        <a:sym typeface="Arial"/>
      </a:defRPr>
    </a:lvl8pPr>
    <a:lvl9pPr indent="1828800" latinLnBrk="0">
      <a:defRPr sz="14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o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do Título</a:t>
            </a:r>
          </a:p>
        </p:txBody>
      </p:sp>
      <p:sp>
        <p:nvSpPr>
          <p:cNvPr id="12" name="Nível de Corpo Um…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 do Título"/>
          <p:cNvSpPr txBox="1"/>
          <p:nvPr>
            <p:ph type="title"/>
          </p:nvPr>
        </p:nvSpPr>
        <p:spPr>
          <a:xfrm>
            <a:off x="1104448" y="18064881"/>
            <a:ext cx="30191101" cy="7070102"/>
          </a:xfrm>
          <a:prstGeom prst="rect">
            <a:avLst/>
          </a:prstGeom>
        </p:spPr>
        <p:txBody>
          <a:bodyPr anchor="ctr"/>
          <a:lstStyle>
            <a:lvl1pPr>
              <a:defRPr sz="18600"/>
            </a:lvl1pPr>
          </a:lstStyle>
          <a:p>
            <a:pPr/>
            <a:r>
              <a:t>Texto do Título</a:t>
            </a:r>
          </a:p>
        </p:txBody>
      </p:sp>
      <p:sp>
        <p:nvSpPr>
          <p:cNvPr id="21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o do Título"/>
          <p:cNvSpPr txBox="1"/>
          <p:nvPr>
            <p:ph type="title"/>
          </p:nvPr>
        </p:nvSpPr>
        <p:spPr>
          <a:xfrm>
            <a:off x="1104448" y="3737743"/>
            <a:ext cx="30191101" cy="4810201"/>
          </a:xfrm>
          <a:prstGeom prst="rect">
            <a:avLst/>
          </a:prstGeom>
        </p:spPr>
        <p:txBody>
          <a:bodyPr anchor="t"/>
          <a:lstStyle>
            <a:lvl1pPr algn="l">
              <a:defRPr sz="14500"/>
            </a:lvl1pPr>
          </a:lstStyle>
          <a:p>
            <a:pPr/>
            <a:r>
              <a:t>Texto do Título</a:t>
            </a:r>
          </a:p>
        </p:txBody>
      </p:sp>
      <p:sp>
        <p:nvSpPr>
          <p:cNvPr id="29" name="Nível de Corpo Um…"/>
          <p:cNvSpPr txBox="1"/>
          <p:nvPr>
            <p:ph type="body" idx="1"/>
          </p:nvPr>
        </p:nvSpPr>
        <p:spPr>
          <a:xfrm>
            <a:off x="1104448" y="9679579"/>
            <a:ext cx="30191101" cy="28694101"/>
          </a:xfrm>
          <a:prstGeom prst="rect">
            <a:avLst/>
          </a:prstGeom>
        </p:spPr>
        <p:txBody>
          <a:bodyPr/>
          <a:lstStyle>
            <a:lvl1pPr marL="457200" indent="-81915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●"/>
              <a:defRPr sz="9300"/>
            </a:lvl1pPr>
            <a:lvl2pPr marL="1114425" indent="-885825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○"/>
              <a:defRPr sz="9300"/>
            </a:lvl2pPr>
            <a:lvl3pPr marL="1571625" indent="-885825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■"/>
              <a:defRPr sz="9300"/>
            </a:lvl3pPr>
            <a:lvl4pPr marL="2028825" indent="-885825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●"/>
              <a:defRPr sz="9300"/>
            </a:lvl4pPr>
            <a:lvl5pPr marL="2486025" indent="-885825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○"/>
              <a:defRPr sz="93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30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o do Título"/>
          <p:cNvSpPr txBox="1"/>
          <p:nvPr>
            <p:ph type="title"/>
          </p:nvPr>
        </p:nvSpPr>
        <p:spPr>
          <a:xfrm>
            <a:off x="1104448" y="3737743"/>
            <a:ext cx="30191101" cy="4810201"/>
          </a:xfrm>
          <a:prstGeom prst="rect">
            <a:avLst/>
          </a:prstGeom>
        </p:spPr>
        <p:txBody>
          <a:bodyPr anchor="t"/>
          <a:lstStyle>
            <a:lvl1pPr algn="l">
              <a:defRPr sz="14500"/>
            </a:lvl1pPr>
          </a:lstStyle>
          <a:p>
            <a:pPr/>
            <a:r>
              <a:t>Texto do Título</a:t>
            </a:r>
          </a:p>
        </p:txBody>
      </p:sp>
      <p:sp>
        <p:nvSpPr>
          <p:cNvPr id="38" name="Nível de Corpo Um…"/>
          <p:cNvSpPr txBox="1"/>
          <p:nvPr>
            <p:ph type="body" sz="half" idx="1"/>
          </p:nvPr>
        </p:nvSpPr>
        <p:spPr>
          <a:xfrm>
            <a:off x="1104448" y="9679579"/>
            <a:ext cx="14172901" cy="28694101"/>
          </a:xfrm>
          <a:prstGeom prst="rect">
            <a:avLst/>
          </a:prstGeom>
        </p:spPr>
        <p:txBody>
          <a:bodyPr/>
          <a:lstStyle>
            <a:lvl1pPr marL="457200" indent="-6858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7200"/>
              <a:buFont typeface="Arial"/>
              <a:buChar char="●"/>
              <a:defRPr sz="7200"/>
            </a:lvl1pPr>
            <a:lvl2pPr marL="1014771" indent="-722671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7200"/>
              <a:buFont typeface="Arial"/>
              <a:buChar char="○"/>
              <a:defRPr sz="7200"/>
            </a:lvl2pPr>
            <a:lvl3pPr marL="1471971" indent="-722671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7200"/>
              <a:buFont typeface="Arial"/>
              <a:buChar char="■"/>
              <a:defRPr sz="7200"/>
            </a:lvl3pPr>
            <a:lvl4pPr marL="1929171" indent="-722671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7200"/>
              <a:buFont typeface="Arial"/>
              <a:buChar char="●"/>
              <a:defRPr sz="7200"/>
            </a:lvl4pPr>
            <a:lvl5pPr marL="2386371" indent="-722671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7200"/>
              <a:buFont typeface="Arial"/>
              <a:buChar char="○"/>
              <a:defRPr sz="72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39" name="Google Shape;23;p5"/>
          <p:cNvSpPr txBox="1"/>
          <p:nvPr>
            <p:ph type="body" sz="half" idx="21"/>
          </p:nvPr>
        </p:nvSpPr>
        <p:spPr>
          <a:xfrm>
            <a:off x="17122677" y="9679579"/>
            <a:ext cx="14172900" cy="28694101"/>
          </a:xfrm>
          <a:prstGeom prst="rect">
            <a:avLst/>
          </a:prstGeom>
        </p:spPr>
        <p:txBody>
          <a:bodyPr/>
          <a:lstStyle/>
          <a:p>
            <a:pPr marL="457200" indent="-6858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7200"/>
              <a:buFont typeface="Arial"/>
              <a:buChar char="●"/>
              <a:defRPr sz="7200"/>
            </a:pPr>
          </a:p>
        </p:txBody>
      </p:sp>
      <p:sp>
        <p:nvSpPr>
          <p:cNvPr id="40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 do Título"/>
          <p:cNvSpPr txBox="1"/>
          <p:nvPr>
            <p:ph type="title"/>
          </p:nvPr>
        </p:nvSpPr>
        <p:spPr>
          <a:xfrm>
            <a:off x="1104448" y="3737743"/>
            <a:ext cx="30191101" cy="4810201"/>
          </a:xfrm>
          <a:prstGeom prst="rect">
            <a:avLst/>
          </a:prstGeom>
        </p:spPr>
        <p:txBody>
          <a:bodyPr anchor="t"/>
          <a:lstStyle>
            <a:lvl1pPr algn="l">
              <a:defRPr sz="14500"/>
            </a:lvl1pPr>
          </a:lstStyle>
          <a:p>
            <a:pPr/>
            <a:r>
              <a:t>Texto do Título</a:t>
            </a:r>
          </a:p>
        </p:txBody>
      </p:sp>
      <p:sp>
        <p:nvSpPr>
          <p:cNvPr id="48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NE_COLUM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o do Título"/>
          <p:cNvSpPr txBox="1"/>
          <p:nvPr>
            <p:ph type="title"/>
          </p:nvPr>
        </p:nvSpPr>
        <p:spPr>
          <a:xfrm>
            <a:off x="1104448" y="4666457"/>
            <a:ext cx="9949501" cy="6347101"/>
          </a:xfrm>
          <a:prstGeom prst="rect">
            <a:avLst/>
          </a:prstGeom>
        </p:spPr>
        <p:txBody>
          <a:bodyPr/>
          <a:lstStyle>
            <a:lvl1pPr algn="l">
              <a:defRPr sz="12400"/>
            </a:lvl1pPr>
          </a:lstStyle>
          <a:p>
            <a:pPr/>
            <a:r>
              <a:t>Texto do Título</a:t>
            </a:r>
          </a:p>
        </p:txBody>
      </p:sp>
      <p:sp>
        <p:nvSpPr>
          <p:cNvPr id="56" name="Nível de Corpo Um…"/>
          <p:cNvSpPr txBox="1"/>
          <p:nvPr>
            <p:ph type="body" sz="quarter" idx="1"/>
          </p:nvPr>
        </p:nvSpPr>
        <p:spPr>
          <a:xfrm>
            <a:off x="1104448" y="11671180"/>
            <a:ext cx="9949501" cy="26703602"/>
          </a:xfrm>
          <a:prstGeom prst="rect">
            <a:avLst/>
          </a:prstGeom>
        </p:spPr>
        <p:txBody>
          <a:bodyPr/>
          <a:lstStyle>
            <a:lvl1pPr marL="457200" indent="-6223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6200"/>
              <a:buFont typeface="Arial"/>
              <a:buChar char="●"/>
              <a:defRPr sz="6200"/>
            </a:lvl1pPr>
            <a:lvl2pPr marL="914400" indent="-6223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6200"/>
              <a:buFont typeface="Arial"/>
              <a:buChar char="○"/>
              <a:defRPr sz="6200"/>
            </a:lvl2pPr>
            <a:lvl3pPr marL="1371600" indent="-6223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6200"/>
              <a:buFont typeface="Arial"/>
              <a:buChar char="■"/>
              <a:defRPr sz="6200"/>
            </a:lvl3pPr>
            <a:lvl4pPr marL="1828800" indent="-6223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6200"/>
              <a:buFont typeface="Arial"/>
              <a:buChar char="●"/>
              <a:defRPr sz="6200"/>
            </a:lvl4pPr>
            <a:lvl5pPr marL="2286000" indent="-62230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6200"/>
              <a:buFont typeface="Arial"/>
              <a:buChar char="○"/>
              <a:defRPr sz="62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7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MAIN_PO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o do Título"/>
          <p:cNvSpPr txBox="1"/>
          <p:nvPr>
            <p:ph type="title"/>
          </p:nvPr>
        </p:nvSpPr>
        <p:spPr>
          <a:xfrm>
            <a:off x="1737105" y="3780787"/>
            <a:ext cx="22563001" cy="34358399"/>
          </a:xfrm>
          <a:prstGeom prst="rect">
            <a:avLst/>
          </a:prstGeom>
        </p:spPr>
        <p:txBody>
          <a:bodyPr anchor="ctr"/>
          <a:lstStyle>
            <a:lvl1pPr algn="l">
              <a:defRPr sz="24800"/>
            </a:lvl1pPr>
          </a:lstStyle>
          <a:p>
            <a:pPr/>
            <a:r>
              <a:t>Texto do Título</a:t>
            </a:r>
          </a:p>
        </p:txBody>
      </p:sp>
      <p:sp>
        <p:nvSpPr>
          <p:cNvPr id="65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_TITLE_AND_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36;p9"/>
          <p:cNvSpPr/>
          <p:nvPr/>
        </p:nvSpPr>
        <p:spPr>
          <a:xfrm>
            <a:off x="16200000" y="-1051"/>
            <a:ext cx="16200001" cy="43200002"/>
          </a:xfrm>
          <a:prstGeom prst="rect">
            <a:avLst/>
          </a:prstGeom>
          <a:solidFill>
            <a:srgbClr val="EEEEEE"/>
          </a:solidFill>
          <a:ln w="12700">
            <a:miter lim="400000"/>
          </a:ln>
        </p:spPr>
        <p:txBody>
          <a:bodyPr lIns="45719" rIns="45719" anchor="ctr"/>
          <a:lstStyle/>
          <a:p>
            <a:pPr/>
          </a:p>
        </p:txBody>
      </p:sp>
      <p:sp>
        <p:nvSpPr>
          <p:cNvPr id="73" name="Texto do Título"/>
          <p:cNvSpPr txBox="1"/>
          <p:nvPr>
            <p:ph type="title"/>
          </p:nvPr>
        </p:nvSpPr>
        <p:spPr>
          <a:xfrm>
            <a:off x="940748" y="10357374"/>
            <a:ext cx="14333400" cy="12449701"/>
          </a:xfrm>
          <a:prstGeom prst="rect">
            <a:avLst/>
          </a:prstGeom>
        </p:spPr>
        <p:txBody>
          <a:bodyPr/>
          <a:lstStyle>
            <a:lvl1pPr>
              <a:defRPr sz="21700"/>
            </a:lvl1pPr>
          </a:lstStyle>
          <a:p>
            <a:pPr/>
            <a:r>
              <a:t>Texto do Título</a:t>
            </a:r>
          </a:p>
        </p:txBody>
      </p:sp>
      <p:sp>
        <p:nvSpPr>
          <p:cNvPr id="74" name="Nível de Corpo Um…"/>
          <p:cNvSpPr txBox="1"/>
          <p:nvPr>
            <p:ph type="body" sz="quarter" idx="1"/>
          </p:nvPr>
        </p:nvSpPr>
        <p:spPr>
          <a:xfrm>
            <a:off x="940748" y="23542886"/>
            <a:ext cx="14333400" cy="10373402"/>
          </a:xfrm>
          <a:prstGeom prst="rect">
            <a:avLst/>
          </a:prstGeom>
        </p:spPr>
        <p:txBody>
          <a:bodyPr/>
          <a:lstStyle>
            <a:lvl1pPr>
              <a:defRPr sz="10800"/>
            </a:lvl1pPr>
            <a:lvl2pPr>
              <a:defRPr sz="10800"/>
            </a:lvl2pPr>
            <a:lvl3pPr>
              <a:defRPr sz="10800"/>
            </a:lvl3pPr>
            <a:lvl4pPr>
              <a:defRPr sz="10800"/>
            </a:lvl4pPr>
            <a:lvl5pPr>
              <a:defRPr sz="108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5" name="Google Shape;39;p9"/>
          <p:cNvSpPr txBox="1"/>
          <p:nvPr>
            <p:ph type="body" sz="half" idx="21"/>
          </p:nvPr>
        </p:nvSpPr>
        <p:spPr>
          <a:xfrm>
            <a:off x="17502164" y="6081469"/>
            <a:ext cx="13595701" cy="31035000"/>
          </a:xfrm>
          <a:prstGeom prst="rect">
            <a:avLst/>
          </a:prstGeom>
        </p:spPr>
        <p:txBody>
          <a:bodyPr anchor="ctr"/>
          <a:lstStyle/>
          <a:p>
            <a:pPr marL="457200" indent="-819150" algn="l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●"/>
              <a:defRPr sz="9300"/>
            </a:pPr>
          </a:p>
        </p:txBody>
      </p:sp>
      <p:sp>
        <p:nvSpPr>
          <p:cNvPr id="76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APTION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Nível de Corpo Um…"/>
          <p:cNvSpPr txBox="1"/>
          <p:nvPr>
            <p:ph type="body" sz="quarter" idx="1"/>
          </p:nvPr>
        </p:nvSpPr>
        <p:spPr>
          <a:xfrm>
            <a:off x="1104448" y="35532389"/>
            <a:ext cx="21255602" cy="5082301"/>
          </a:xfrm>
          <a:prstGeom prst="rect">
            <a:avLst/>
          </a:prstGeom>
        </p:spPr>
        <p:txBody>
          <a:bodyPr anchor="ctr"/>
          <a:lstStyle>
            <a:lvl1pPr marL="228600" indent="0" algn="l">
              <a:defRPr sz="9300"/>
            </a:lvl1pPr>
            <a:lvl2pPr marL="1114425" indent="-885825" algn="l">
              <a:buSzPts val="9300"/>
              <a:buChar char="○"/>
              <a:defRPr sz="9300"/>
            </a:lvl2pPr>
            <a:lvl3pPr marL="1571625" indent="-885825" algn="l">
              <a:buSzPts val="9300"/>
              <a:buChar char="■"/>
              <a:defRPr sz="9300"/>
            </a:lvl3pPr>
            <a:lvl4pPr marL="2028825" indent="-885825" algn="l">
              <a:buSzPts val="9300"/>
              <a:buChar char="●"/>
              <a:defRPr sz="9300"/>
            </a:lvl4pPr>
            <a:lvl5pPr marL="2486025" indent="-885825" algn="l">
              <a:buSzPts val="9300"/>
              <a:buChar char="○"/>
              <a:defRPr sz="93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84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_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xx%"/>
          <p:cNvSpPr txBox="1"/>
          <p:nvPr>
            <p:ph type="title" hasCustomPrompt="1"/>
          </p:nvPr>
        </p:nvSpPr>
        <p:spPr>
          <a:xfrm>
            <a:off x="1104448" y="9290288"/>
            <a:ext cx="30191101" cy="16491302"/>
          </a:xfrm>
          <a:prstGeom prst="rect">
            <a:avLst/>
          </a:prstGeom>
        </p:spPr>
        <p:txBody>
          <a:bodyPr/>
          <a:lstStyle>
            <a:lvl1pPr>
              <a:defRPr sz="61900"/>
            </a:lvl1pPr>
          </a:lstStyle>
          <a:p>
            <a:pPr/>
            <a:r>
              <a:t>xx%</a:t>
            </a:r>
          </a:p>
        </p:txBody>
      </p:sp>
      <p:sp>
        <p:nvSpPr>
          <p:cNvPr id="92" name="Nível de Corpo Um…"/>
          <p:cNvSpPr txBox="1"/>
          <p:nvPr>
            <p:ph type="body" sz="half" idx="1"/>
          </p:nvPr>
        </p:nvSpPr>
        <p:spPr>
          <a:xfrm>
            <a:off x="1104448" y="26475382"/>
            <a:ext cx="30191101" cy="10925401"/>
          </a:xfrm>
          <a:prstGeom prst="rect">
            <a:avLst/>
          </a:prstGeom>
        </p:spPr>
        <p:txBody>
          <a:bodyPr/>
          <a:lstStyle>
            <a:lvl1pPr marL="457200" indent="-819150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●"/>
              <a:defRPr sz="9300"/>
            </a:lvl1pPr>
            <a:lvl2pPr marL="1114425" indent="-885825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○"/>
              <a:defRPr sz="9300"/>
            </a:lvl2pPr>
            <a:lvl3pPr marL="1571625" indent="-885825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■"/>
              <a:defRPr sz="9300"/>
            </a:lvl3pPr>
            <a:lvl4pPr marL="2028825" indent="-885825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●"/>
              <a:defRPr sz="9300"/>
            </a:lvl4pPr>
            <a:lvl5pPr marL="2486025" indent="-885825">
              <a:lnSpc>
                <a:spcPct val="115000"/>
              </a:lnSpc>
              <a:buClr>
                <a:schemeClr val="accent2">
                  <a:lumOff val="21764"/>
                </a:schemeClr>
              </a:buClr>
              <a:buSzPts val="9300"/>
              <a:buFont typeface="Arial"/>
              <a:buChar char="○"/>
              <a:defRPr sz="9300"/>
            </a:lvl5pPr>
          </a:lstStyle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93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Número do Slid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o Título"/>
          <p:cNvSpPr txBox="1"/>
          <p:nvPr>
            <p:ph type="title"/>
          </p:nvPr>
        </p:nvSpPr>
        <p:spPr>
          <a:xfrm>
            <a:off x="1104478" y="6253648"/>
            <a:ext cx="30191100" cy="17239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71925" tIns="471925" rIns="471925" bIns="471925" anchor="b">
            <a:normAutofit fontScale="100000" lnSpcReduction="0"/>
          </a:bodyPr>
          <a:lstStyle/>
          <a:p>
            <a:pPr/>
            <a:r>
              <a:t>Texto do Título</a:t>
            </a:r>
          </a:p>
        </p:txBody>
      </p:sp>
      <p:sp>
        <p:nvSpPr>
          <p:cNvPr id="3" name="Nível de Corpo Um…"/>
          <p:cNvSpPr txBox="1"/>
          <p:nvPr>
            <p:ph type="body" idx="1"/>
          </p:nvPr>
        </p:nvSpPr>
        <p:spPr>
          <a:xfrm>
            <a:off x="1104448" y="23803675"/>
            <a:ext cx="30191101" cy="665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71925" tIns="471925" rIns="471925" bIns="471925">
            <a:normAutofit fontScale="100000" lnSpcReduction="0"/>
          </a:bodyPr>
          <a:lstStyle/>
          <a:p>
            <a:pPr/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Número do Slide"/>
          <p:cNvSpPr txBox="1"/>
          <p:nvPr>
            <p:ph type="sldNum" sz="quarter" idx="2"/>
          </p:nvPr>
        </p:nvSpPr>
        <p:spPr>
          <a:xfrm>
            <a:off x="30273704" y="39976852"/>
            <a:ext cx="1691118" cy="1684246"/>
          </a:xfrm>
          <a:prstGeom prst="rect">
            <a:avLst/>
          </a:prstGeom>
          <a:ln w="12700">
            <a:miter lim="400000"/>
          </a:ln>
        </p:spPr>
        <p:txBody>
          <a:bodyPr wrap="none" lIns="471925" tIns="471925" rIns="471925" bIns="471925" anchor="ctr">
            <a:normAutofit fontScale="100000" lnSpcReduction="0"/>
          </a:bodyPr>
          <a:lstStyle>
            <a:lvl1pPr algn="r">
              <a:defRPr sz="5200">
                <a:solidFill>
                  <a:schemeClr val="accent2">
                    <a:lumOff val="21764"/>
                  </a:schemeClr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6800" u="none">
          <a:solidFill>
            <a:srgbClr val="000000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819150" marR="0" indent="-11811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1pPr>
      <a:lvl2pPr marL="819150" marR="0" indent="-5905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2pPr>
      <a:lvl3pPr marL="819150" marR="0" indent="-1333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3pPr>
      <a:lvl4pPr marL="819150" marR="0" indent="3238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4pPr>
      <a:lvl5pPr marL="819150" marR="0" indent="7810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5pPr>
      <a:lvl6pPr marL="819150" marR="0" indent="12382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6pPr>
      <a:lvl7pPr marL="819150" marR="0" indent="16954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7pPr>
      <a:lvl8pPr marL="819150" marR="0" indent="21526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8pPr>
      <a:lvl9pPr marL="819150" marR="0" indent="260985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4500" u="none">
          <a:solidFill>
            <a:schemeClr val="accent2">
              <a:lumOff val="21764"/>
            </a:schemeClr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2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56;p13"/>
          <p:cNvSpPr txBox="1"/>
          <p:nvPr/>
        </p:nvSpPr>
        <p:spPr>
          <a:xfrm>
            <a:off x="50624" y="6161439"/>
            <a:ext cx="32298752" cy="13719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ctr">
              <a:lnSpc>
                <a:spcPct val="93000"/>
              </a:lnSpc>
              <a:defRPr b="1" sz="9000"/>
            </a:lvl1pPr>
          </a:lstStyle>
          <a:p>
            <a:pPr/>
            <a:r>
              <a:t>Título do Trabalho</a:t>
            </a:r>
          </a:p>
        </p:txBody>
      </p:sp>
      <p:sp>
        <p:nvSpPr>
          <p:cNvPr id="110" name="Google Shape;57;p13"/>
          <p:cNvSpPr txBox="1"/>
          <p:nvPr/>
        </p:nvSpPr>
        <p:spPr>
          <a:xfrm>
            <a:off x="-76201" y="7593965"/>
            <a:ext cx="32400002" cy="21926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 algn="ctr">
              <a:lnSpc>
                <a:spcPct val="93000"/>
              </a:lnSpc>
              <a:defRPr sz="3600"/>
            </a:pPr>
            <a:r>
              <a:t>Nome Sobrenome dos autores</a:t>
            </a:r>
          </a:p>
          <a:p>
            <a:pPr algn="ctr">
              <a:lnSpc>
                <a:spcPct val="93000"/>
              </a:lnSpc>
              <a:defRPr sz="3600"/>
            </a:pPr>
            <a:r>
              <a:t>Nome Sobrenome do(a) orientador(a)</a:t>
            </a:r>
          </a:p>
          <a:p>
            <a:pPr algn="ctr">
              <a:lnSpc>
                <a:spcPct val="93000"/>
              </a:lnSpc>
              <a:defRPr sz="3600"/>
            </a:pPr>
            <a:r>
              <a:t>Instituição</a:t>
            </a:r>
          </a:p>
          <a:p>
            <a:pPr algn="ctr">
              <a:lnSpc>
                <a:spcPct val="93000"/>
              </a:lnSpc>
              <a:defRPr sz="3600"/>
            </a:pPr>
            <a:r>
              <a:t>email_autor principal</a:t>
            </a:r>
          </a:p>
        </p:txBody>
      </p:sp>
      <p:grpSp>
        <p:nvGrpSpPr>
          <p:cNvPr id="113" name="Google Shape;58;p13"/>
          <p:cNvGrpSpPr/>
          <p:nvPr/>
        </p:nvGrpSpPr>
        <p:grpSpPr>
          <a:xfrm>
            <a:off x="21" y="12012600"/>
            <a:ext cx="15963901" cy="1012656"/>
            <a:chOff x="0" y="0"/>
            <a:chExt cx="15963900" cy="1012655"/>
          </a:xfrm>
        </p:grpSpPr>
        <p:sp>
          <p:nvSpPr>
            <p:cNvPr id="111" name="Retângulo"/>
            <p:cNvSpPr/>
            <p:nvPr/>
          </p:nvSpPr>
          <p:spPr>
            <a:xfrm>
              <a:off x="0" y="0"/>
              <a:ext cx="15963900" cy="866701"/>
            </a:xfrm>
            <a:prstGeom prst="rect">
              <a:avLst/>
            </a:prstGeom>
            <a:solidFill>
              <a:schemeClr val="accent5">
                <a:lumOff val="-6549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3000"/>
                </a:lnSpc>
              </a:pPr>
            </a:p>
          </p:txBody>
        </p:sp>
        <p:sp>
          <p:nvSpPr>
            <p:cNvPr id="112" name="Introdução"/>
            <p:cNvSpPr txBox="1"/>
            <p:nvPr/>
          </p:nvSpPr>
          <p:spPr>
            <a:xfrm>
              <a:off x="50624" y="47800"/>
              <a:ext cx="15862652" cy="964856"/>
            </a:xfrm>
            <a:prstGeom prst="rect">
              <a:avLst/>
            </a:prstGeom>
            <a:solidFill>
              <a:srgbClr val="82C6D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600" tIns="50600" rIns="50600" bIns="50600" numCol="1" anchor="t">
              <a:spAutoFit/>
            </a:bodyPr>
            <a:lstStyle>
              <a:lvl1pPr algn="ctr">
                <a:lnSpc>
                  <a:spcPct val="93000"/>
                </a:lnSpc>
                <a:defRPr b="1" sz="6100">
                  <a:solidFill>
                    <a:srgbClr val="FFFFFF"/>
                  </a:solidFill>
                </a:defRPr>
              </a:lvl1pPr>
            </a:lstStyle>
            <a:p>
              <a:pPr/>
              <a:r>
                <a:t>Introdução</a:t>
              </a:r>
            </a:p>
          </p:txBody>
        </p:sp>
      </p:grpSp>
      <p:grpSp>
        <p:nvGrpSpPr>
          <p:cNvPr id="116" name="Google Shape;59;p13"/>
          <p:cNvGrpSpPr/>
          <p:nvPr/>
        </p:nvGrpSpPr>
        <p:grpSpPr>
          <a:xfrm>
            <a:off x="16436120" y="12012600"/>
            <a:ext cx="15963901" cy="1012656"/>
            <a:chOff x="0" y="0"/>
            <a:chExt cx="15963900" cy="1012655"/>
          </a:xfrm>
        </p:grpSpPr>
        <p:sp>
          <p:nvSpPr>
            <p:cNvPr id="114" name="Retângulo"/>
            <p:cNvSpPr/>
            <p:nvPr/>
          </p:nvSpPr>
          <p:spPr>
            <a:xfrm>
              <a:off x="0" y="0"/>
              <a:ext cx="15963900" cy="866701"/>
            </a:xfrm>
            <a:prstGeom prst="rect">
              <a:avLst/>
            </a:prstGeom>
            <a:solidFill>
              <a:srgbClr val="DB3B80">
                <a:alpha val="4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3000"/>
                </a:lnSpc>
              </a:pPr>
            </a:p>
          </p:txBody>
        </p:sp>
        <p:sp>
          <p:nvSpPr>
            <p:cNvPr id="115" name="Resultados e discussão"/>
            <p:cNvSpPr txBox="1"/>
            <p:nvPr/>
          </p:nvSpPr>
          <p:spPr>
            <a:xfrm>
              <a:off x="50624" y="47800"/>
              <a:ext cx="15862652" cy="964856"/>
            </a:xfrm>
            <a:prstGeom prst="rect">
              <a:avLst/>
            </a:prstGeom>
            <a:solidFill>
              <a:srgbClr val="57ABB9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600" tIns="50600" rIns="50600" bIns="50600" numCol="1" anchor="t">
              <a:spAutoFit/>
            </a:bodyPr>
            <a:lstStyle>
              <a:lvl1pPr algn="ctr">
                <a:lnSpc>
                  <a:spcPct val="93000"/>
                </a:lnSpc>
                <a:defRPr b="1" sz="6100">
                  <a:solidFill>
                    <a:srgbClr val="FFFFFF"/>
                  </a:solidFill>
                </a:defRPr>
              </a:lvl1pPr>
            </a:lstStyle>
            <a:p>
              <a:pPr/>
              <a:r>
                <a:t>Resultados e discussão</a:t>
              </a:r>
            </a:p>
          </p:txBody>
        </p:sp>
      </p:grpSp>
      <p:grpSp>
        <p:nvGrpSpPr>
          <p:cNvPr id="119" name="Google Shape;60;p13"/>
          <p:cNvGrpSpPr/>
          <p:nvPr/>
        </p:nvGrpSpPr>
        <p:grpSpPr>
          <a:xfrm>
            <a:off x="21" y="28755478"/>
            <a:ext cx="15963901" cy="1012657"/>
            <a:chOff x="0" y="0"/>
            <a:chExt cx="15963900" cy="1012655"/>
          </a:xfrm>
        </p:grpSpPr>
        <p:sp>
          <p:nvSpPr>
            <p:cNvPr id="117" name="Retângulo"/>
            <p:cNvSpPr/>
            <p:nvPr/>
          </p:nvSpPr>
          <p:spPr>
            <a:xfrm>
              <a:off x="0" y="0"/>
              <a:ext cx="15963900" cy="866701"/>
            </a:xfrm>
            <a:prstGeom prst="rect">
              <a:avLst/>
            </a:prstGeom>
            <a:solidFill>
              <a:srgbClr val="E37F9B">
                <a:alpha val="5019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3000"/>
                </a:lnSpc>
              </a:pPr>
            </a:p>
          </p:txBody>
        </p:sp>
        <p:sp>
          <p:nvSpPr>
            <p:cNvPr id="118" name="Metodologia"/>
            <p:cNvSpPr txBox="1"/>
            <p:nvPr/>
          </p:nvSpPr>
          <p:spPr>
            <a:xfrm>
              <a:off x="50624" y="47800"/>
              <a:ext cx="15862652" cy="964856"/>
            </a:xfrm>
            <a:prstGeom prst="rect">
              <a:avLst/>
            </a:prstGeom>
            <a:solidFill>
              <a:srgbClr val="4C8CB3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600" tIns="50600" rIns="50600" bIns="50600" numCol="1" anchor="t">
              <a:spAutoFit/>
            </a:bodyPr>
            <a:lstStyle>
              <a:lvl1pPr algn="ctr">
                <a:lnSpc>
                  <a:spcPct val="93000"/>
                </a:lnSpc>
                <a:defRPr b="1" sz="6100">
                  <a:solidFill>
                    <a:srgbClr val="FFFFFF"/>
                  </a:solidFill>
                </a:defRPr>
              </a:lvl1pPr>
            </a:lstStyle>
            <a:p>
              <a:pPr/>
              <a:r>
                <a:t>Metodologia</a:t>
              </a:r>
            </a:p>
          </p:txBody>
        </p:sp>
      </p:grpSp>
      <p:sp>
        <p:nvSpPr>
          <p:cNvPr id="120" name="Google Shape;72;p13"/>
          <p:cNvSpPr txBox="1"/>
          <p:nvPr/>
        </p:nvSpPr>
        <p:spPr>
          <a:xfrm>
            <a:off x="-1" y="9698043"/>
            <a:ext cx="32400002" cy="6640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 algn="ctr">
              <a:lnSpc>
                <a:spcPct val="93000"/>
              </a:lnSpc>
              <a:defRPr sz="3400"/>
            </a:lvl1pPr>
          </a:lstStyle>
          <a:p>
            <a:pPr/>
            <a:r>
              <a:t>Categoria: </a:t>
            </a:r>
          </a:p>
        </p:txBody>
      </p:sp>
      <p:sp>
        <p:nvSpPr>
          <p:cNvPr id="121" name="Google Shape;75;p13"/>
          <p:cNvSpPr txBox="1"/>
          <p:nvPr/>
        </p:nvSpPr>
        <p:spPr>
          <a:xfrm>
            <a:off x="965024" y="13267035"/>
            <a:ext cx="14842951" cy="656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just">
              <a:lnSpc>
                <a:spcPct val="93000"/>
              </a:lnSpc>
              <a:defRPr sz="4000"/>
            </a:lvl1pPr>
          </a:lstStyle>
          <a:p>
            <a:pPr/>
            <a:r>
              <a:t>Insira texto ou imagem aqui</a:t>
            </a:r>
          </a:p>
        </p:txBody>
      </p:sp>
      <p:sp>
        <p:nvSpPr>
          <p:cNvPr id="122" name="Google Shape;76;p13"/>
          <p:cNvSpPr txBox="1"/>
          <p:nvPr/>
        </p:nvSpPr>
        <p:spPr>
          <a:xfrm>
            <a:off x="965024" y="30117851"/>
            <a:ext cx="14842951" cy="656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just">
              <a:lnSpc>
                <a:spcPct val="93000"/>
              </a:lnSpc>
              <a:defRPr sz="4000"/>
            </a:lvl1pPr>
          </a:lstStyle>
          <a:p>
            <a:pPr/>
            <a:r>
              <a:t>Insira texto ou imagem aqui</a:t>
            </a:r>
          </a:p>
        </p:txBody>
      </p:sp>
      <p:sp>
        <p:nvSpPr>
          <p:cNvPr id="123" name="Google Shape;77;p13"/>
          <p:cNvSpPr txBox="1"/>
          <p:nvPr/>
        </p:nvSpPr>
        <p:spPr>
          <a:xfrm>
            <a:off x="16615599" y="13267033"/>
            <a:ext cx="14842951" cy="656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just">
              <a:lnSpc>
                <a:spcPct val="93000"/>
              </a:lnSpc>
              <a:defRPr sz="4000"/>
            </a:lvl1pPr>
          </a:lstStyle>
          <a:p>
            <a:pPr/>
            <a:r>
              <a:t>Insira texto ou imagem aqui</a:t>
            </a:r>
          </a:p>
        </p:txBody>
      </p:sp>
      <p:sp>
        <p:nvSpPr>
          <p:cNvPr id="124" name="Google Shape;78;p13"/>
          <p:cNvSpPr txBox="1"/>
          <p:nvPr/>
        </p:nvSpPr>
        <p:spPr>
          <a:xfrm>
            <a:off x="16615599" y="27227965"/>
            <a:ext cx="14842951" cy="656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just">
              <a:lnSpc>
                <a:spcPct val="93000"/>
              </a:lnSpc>
              <a:defRPr sz="4000"/>
            </a:lvl1pPr>
          </a:lstStyle>
          <a:p>
            <a:pPr/>
            <a:r>
              <a:t>Insira texto aqui</a:t>
            </a:r>
          </a:p>
        </p:txBody>
      </p:sp>
      <p:sp>
        <p:nvSpPr>
          <p:cNvPr id="125" name="Google Shape;79;p13"/>
          <p:cNvSpPr txBox="1"/>
          <p:nvPr/>
        </p:nvSpPr>
        <p:spPr>
          <a:xfrm>
            <a:off x="16615599" y="35520572"/>
            <a:ext cx="14842951" cy="6560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just">
              <a:lnSpc>
                <a:spcPct val="93000"/>
              </a:lnSpc>
              <a:defRPr sz="4000"/>
            </a:lvl1pPr>
          </a:lstStyle>
          <a:p>
            <a:pPr/>
            <a:r>
              <a:t>Insira texto aqui</a:t>
            </a:r>
          </a:p>
        </p:txBody>
      </p:sp>
      <p:sp>
        <p:nvSpPr>
          <p:cNvPr id="126" name="Google Shape;80;p13"/>
          <p:cNvSpPr txBox="1"/>
          <p:nvPr/>
        </p:nvSpPr>
        <p:spPr>
          <a:xfrm>
            <a:off x="965024" y="39316412"/>
            <a:ext cx="14919306" cy="5700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600" tIns="50600" rIns="50600" bIns="50600">
            <a:spAutoFit/>
          </a:bodyPr>
          <a:lstStyle>
            <a:lvl1pPr algn="just">
              <a:lnSpc>
                <a:spcPct val="93000"/>
              </a:lnSpc>
              <a:defRPr sz="3300"/>
            </a:lvl1pPr>
          </a:lstStyle>
          <a:p>
            <a:pPr/>
            <a:r>
              <a:t>Insira texto aqui</a:t>
            </a:r>
          </a:p>
        </p:txBody>
      </p:sp>
      <p:sp>
        <p:nvSpPr>
          <p:cNvPr id="127" name="Google Shape;72;p13"/>
          <p:cNvSpPr txBox="1"/>
          <p:nvPr/>
        </p:nvSpPr>
        <p:spPr>
          <a:xfrm>
            <a:off x="-1" y="10399027"/>
            <a:ext cx="32400002" cy="6640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 algn="ctr">
              <a:lnSpc>
                <a:spcPct val="93000"/>
              </a:lnSpc>
              <a:defRPr sz="3400"/>
            </a:lvl1pPr>
          </a:lstStyle>
          <a:p>
            <a:pPr/>
            <a:r>
              <a:t>Objetivo de Desenvolvimento Sustentável (ODS) atendido:</a:t>
            </a:r>
          </a:p>
        </p:txBody>
      </p:sp>
      <p:grpSp>
        <p:nvGrpSpPr>
          <p:cNvPr id="130" name="Google Shape;61;p13"/>
          <p:cNvGrpSpPr/>
          <p:nvPr/>
        </p:nvGrpSpPr>
        <p:grpSpPr>
          <a:xfrm>
            <a:off x="20" y="37801115"/>
            <a:ext cx="15963901" cy="1012657"/>
            <a:chOff x="0" y="0"/>
            <a:chExt cx="15963900" cy="1012655"/>
          </a:xfrm>
        </p:grpSpPr>
        <p:sp>
          <p:nvSpPr>
            <p:cNvPr id="128" name="Retângulo"/>
            <p:cNvSpPr/>
            <p:nvPr/>
          </p:nvSpPr>
          <p:spPr>
            <a:xfrm>
              <a:off x="0" y="0"/>
              <a:ext cx="15963900" cy="866701"/>
            </a:xfrm>
            <a:prstGeom prst="rect">
              <a:avLst/>
            </a:prstGeom>
            <a:solidFill>
              <a:srgbClr val="9A257A">
                <a:alpha val="4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3000"/>
                </a:lnSpc>
              </a:pPr>
            </a:p>
          </p:txBody>
        </p:sp>
        <p:sp>
          <p:nvSpPr>
            <p:cNvPr id="129" name="Referências"/>
            <p:cNvSpPr txBox="1"/>
            <p:nvPr/>
          </p:nvSpPr>
          <p:spPr>
            <a:xfrm>
              <a:off x="50624" y="47800"/>
              <a:ext cx="15862652" cy="964856"/>
            </a:xfrm>
            <a:prstGeom prst="rect">
              <a:avLst/>
            </a:prstGeom>
            <a:solidFill>
              <a:srgbClr val="005493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600" tIns="50600" rIns="50600" bIns="50600" numCol="1" anchor="t">
              <a:spAutoFit/>
            </a:bodyPr>
            <a:lstStyle>
              <a:lvl1pPr algn="ctr">
                <a:lnSpc>
                  <a:spcPct val="93000"/>
                </a:lnSpc>
                <a:defRPr b="1" sz="6100">
                  <a:solidFill>
                    <a:srgbClr val="FFFFFF"/>
                  </a:solidFill>
                </a:defRPr>
              </a:lvl1pPr>
            </a:lstStyle>
            <a:p>
              <a:pPr/>
              <a:r>
                <a:t>Referências</a:t>
              </a:r>
            </a:p>
          </p:txBody>
        </p:sp>
      </p:grpSp>
      <p:grpSp>
        <p:nvGrpSpPr>
          <p:cNvPr id="133" name="Google Shape;61;p13"/>
          <p:cNvGrpSpPr/>
          <p:nvPr/>
        </p:nvGrpSpPr>
        <p:grpSpPr>
          <a:xfrm>
            <a:off x="16448820" y="33983888"/>
            <a:ext cx="15963901" cy="1012657"/>
            <a:chOff x="0" y="0"/>
            <a:chExt cx="15963900" cy="1012655"/>
          </a:xfrm>
        </p:grpSpPr>
        <p:sp>
          <p:nvSpPr>
            <p:cNvPr id="131" name="Retângulo"/>
            <p:cNvSpPr/>
            <p:nvPr/>
          </p:nvSpPr>
          <p:spPr>
            <a:xfrm>
              <a:off x="0" y="0"/>
              <a:ext cx="15963900" cy="866701"/>
            </a:xfrm>
            <a:prstGeom prst="rect">
              <a:avLst/>
            </a:prstGeom>
            <a:solidFill>
              <a:srgbClr val="9A257A">
                <a:alpha val="4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3000"/>
                </a:lnSpc>
              </a:pPr>
            </a:p>
          </p:txBody>
        </p:sp>
        <p:sp>
          <p:nvSpPr>
            <p:cNvPr id="132" name="Agradecimentos"/>
            <p:cNvSpPr txBox="1"/>
            <p:nvPr/>
          </p:nvSpPr>
          <p:spPr>
            <a:xfrm>
              <a:off x="50624" y="47800"/>
              <a:ext cx="15862652" cy="964856"/>
            </a:xfrm>
            <a:prstGeom prst="rect">
              <a:avLst/>
            </a:prstGeom>
            <a:solidFill>
              <a:srgbClr val="147BBB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600" tIns="50600" rIns="50600" bIns="50600" numCol="1" anchor="t">
              <a:spAutoFit/>
            </a:bodyPr>
            <a:lstStyle>
              <a:lvl1pPr algn="ctr">
                <a:lnSpc>
                  <a:spcPct val="93000"/>
                </a:lnSpc>
                <a:defRPr b="1" sz="6100">
                  <a:solidFill>
                    <a:srgbClr val="FFFFFF"/>
                  </a:solidFill>
                </a:defRPr>
              </a:lvl1pPr>
            </a:lstStyle>
            <a:p>
              <a:pPr/>
              <a:r>
                <a:t>Agradecimentos</a:t>
              </a:r>
            </a:p>
          </p:txBody>
        </p:sp>
      </p:grpSp>
      <p:grpSp>
        <p:nvGrpSpPr>
          <p:cNvPr id="136" name="Google Shape;60;p13"/>
          <p:cNvGrpSpPr/>
          <p:nvPr/>
        </p:nvGrpSpPr>
        <p:grpSpPr>
          <a:xfrm>
            <a:off x="16448820" y="25909815"/>
            <a:ext cx="15963901" cy="1012657"/>
            <a:chOff x="0" y="0"/>
            <a:chExt cx="15963900" cy="1012655"/>
          </a:xfrm>
        </p:grpSpPr>
        <p:sp>
          <p:nvSpPr>
            <p:cNvPr id="134" name="Retângulo"/>
            <p:cNvSpPr/>
            <p:nvPr/>
          </p:nvSpPr>
          <p:spPr>
            <a:xfrm>
              <a:off x="0" y="0"/>
              <a:ext cx="15963900" cy="866701"/>
            </a:xfrm>
            <a:prstGeom prst="rect">
              <a:avLst/>
            </a:prstGeom>
            <a:solidFill>
              <a:srgbClr val="E37F9B">
                <a:alpha val="5019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lnSpc>
                  <a:spcPct val="93000"/>
                </a:lnSpc>
              </a:pPr>
            </a:p>
          </p:txBody>
        </p:sp>
        <p:sp>
          <p:nvSpPr>
            <p:cNvPr id="135" name="Considerações Finais"/>
            <p:cNvSpPr txBox="1"/>
            <p:nvPr/>
          </p:nvSpPr>
          <p:spPr>
            <a:xfrm>
              <a:off x="50624" y="47800"/>
              <a:ext cx="15862652" cy="964856"/>
            </a:xfrm>
            <a:prstGeom prst="rect">
              <a:avLst/>
            </a:prstGeom>
            <a:solidFill>
              <a:srgbClr val="58A1CE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600" tIns="50600" rIns="50600" bIns="50600" numCol="1" anchor="t">
              <a:spAutoFit/>
            </a:bodyPr>
            <a:lstStyle>
              <a:lvl1pPr algn="ctr">
                <a:lnSpc>
                  <a:spcPct val="93000"/>
                </a:lnSpc>
                <a:defRPr b="1" sz="6100">
                  <a:solidFill>
                    <a:srgbClr val="FFFFFF"/>
                  </a:solidFill>
                </a:defRPr>
              </a:lvl1pPr>
            </a:lstStyle>
            <a:p>
              <a:pPr/>
              <a:r>
                <a:t>Considerações Finais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