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32399288" cy="4320063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3606">
          <p15:clr>
            <a:srgbClr val="A4A3A4"/>
          </p15:clr>
        </p15:guide>
        <p15:guide id="2" pos="10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A03"/>
    <a:srgbClr val="9A257A"/>
    <a:srgbClr val="DB3B80"/>
    <a:srgbClr val="D42128"/>
    <a:srgbClr val="E37F9B"/>
    <a:srgbClr val="88B13F"/>
    <a:srgbClr val="33BB18"/>
    <a:srgbClr val="E69303"/>
    <a:srgbClr val="95C246"/>
    <a:srgbClr val="99C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6"/>
    <p:restoredTop sz="94753"/>
  </p:normalViewPr>
  <p:slideViewPr>
    <p:cSldViewPr snapToGrid="0">
      <p:cViewPr varScale="1">
        <p:scale>
          <a:sx n="11" d="100"/>
          <a:sy n="11" d="100"/>
        </p:scale>
        <p:origin x="2460" y="18"/>
      </p:cViewPr>
      <p:guideLst>
        <p:guide orient="horz" pos="13606"/>
        <p:guide pos="10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43447" y="685800"/>
            <a:ext cx="2571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63692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104449" y="18064882"/>
            <a:ext cx="30191100" cy="70701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104449" y="9679580"/>
            <a:ext cx="30191100" cy="286941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819150">
              <a:spcBef>
                <a:spcPts val="0"/>
              </a:spcBef>
              <a:spcAft>
                <a:spcPts val="0"/>
              </a:spcAft>
              <a:buSzPts val="9300"/>
              <a:buChar char="●"/>
              <a:defRPr/>
            </a:lvl1pPr>
            <a:lvl2pPr marL="914400" lvl="1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2pPr>
            <a:lvl3pPr marL="1371600" lvl="2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3pPr>
            <a:lvl4pPr marL="1828800" lvl="3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4pPr>
            <a:lvl5pPr marL="2286000" lvl="4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5pPr>
            <a:lvl6pPr marL="2743200" lvl="5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6pPr>
            <a:lvl7pPr marL="3200400" lvl="6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7pPr>
            <a:lvl8pPr marL="3657600" lvl="7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8pPr>
            <a:lvl9pPr marL="4114800" lvl="8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104449" y="9679580"/>
            <a:ext cx="14172900" cy="286941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 sz="7200"/>
            </a:lvl1pPr>
            <a:lvl2pPr marL="914400" lvl="1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2pPr>
            <a:lvl3pPr marL="1371600" lvl="2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3pPr>
            <a:lvl4pPr marL="1828800" lvl="3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4pPr>
            <a:lvl5pPr marL="2286000" lvl="4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5pPr>
            <a:lvl6pPr marL="2743200" lvl="5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6pPr>
            <a:lvl7pPr marL="3200400" lvl="6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7pPr>
            <a:lvl8pPr marL="3657600" lvl="7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8pPr>
            <a:lvl9pPr marL="4114800" lvl="8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7122677" y="9679580"/>
            <a:ext cx="14172900" cy="286941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 sz="7200"/>
            </a:lvl1pPr>
            <a:lvl2pPr marL="914400" lvl="1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2pPr>
            <a:lvl3pPr marL="1371600" lvl="2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3pPr>
            <a:lvl4pPr marL="1828800" lvl="3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4pPr>
            <a:lvl5pPr marL="2286000" lvl="4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5pPr>
            <a:lvl6pPr marL="2743200" lvl="5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6pPr>
            <a:lvl7pPr marL="3200400" lvl="6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7pPr>
            <a:lvl8pPr marL="3657600" lvl="7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8pPr>
            <a:lvl9pPr marL="4114800" lvl="8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104449" y="4666457"/>
            <a:ext cx="9949500" cy="6347100"/>
          </a:xfrm>
          <a:prstGeom prst="rect">
            <a:avLst/>
          </a:prstGeom>
        </p:spPr>
        <p:txBody>
          <a:bodyPr spcFirstLastPara="1" wrap="square" lIns="471925" tIns="471925" rIns="471925" bIns="4719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1pPr>
            <a:lvl2pPr lvl="1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2pPr>
            <a:lvl3pPr lvl="2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3pPr>
            <a:lvl4pPr lvl="3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4pPr>
            <a:lvl5pPr lvl="4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5pPr>
            <a:lvl6pPr lvl="5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6pPr>
            <a:lvl7pPr lvl="6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7pPr>
            <a:lvl8pPr lvl="7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8pPr>
            <a:lvl9pPr lvl="8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104449" y="11671181"/>
            <a:ext cx="9949500" cy="267036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1pPr>
            <a:lvl2pPr marL="914400" lvl="1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2pPr>
            <a:lvl3pPr marL="1371600" lvl="2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3pPr>
            <a:lvl4pPr marL="1828800" lvl="3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4pPr>
            <a:lvl5pPr marL="2286000" lvl="4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5pPr>
            <a:lvl6pPr marL="2743200" lvl="5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6pPr>
            <a:lvl7pPr marL="3200400" lvl="6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7pPr>
            <a:lvl8pPr marL="3657600" lvl="7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8pPr>
            <a:lvl9pPr marL="4114800" lvl="8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737106" y="3780787"/>
            <a:ext cx="22563000" cy="343584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1pPr>
            <a:lvl2pPr lvl="1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2pPr>
            <a:lvl3pPr lvl="2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3pPr>
            <a:lvl4pPr lvl="3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4pPr>
            <a:lvl5pPr lvl="4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5pPr>
            <a:lvl6pPr lvl="5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6pPr>
            <a:lvl7pPr lvl="6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7pPr>
            <a:lvl8pPr lvl="7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8pPr>
            <a:lvl9pPr lvl="8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6200000" y="-1050"/>
            <a:ext cx="16200000" cy="432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71925" tIns="471925" rIns="471925" bIns="4719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940748" y="10357375"/>
            <a:ext cx="14333400" cy="12449700"/>
          </a:xfrm>
          <a:prstGeom prst="rect">
            <a:avLst/>
          </a:prstGeom>
        </p:spPr>
        <p:txBody>
          <a:bodyPr spcFirstLastPara="1" wrap="square" lIns="471925" tIns="471925" rIns="471925" bIns="471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940748" y="23542887"/>
            <a:ext cx="14333400" cy="103734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7502165" y="6081470"/>
            <a:ext cx="13595700" cy="310350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marL="457200" lvl="0" indent="-819150">
              <a:spcBef>
                <a:spcPts val="0"/>
              </a:spcBef>
              <a:spcAft>
                <a:spcPts val="0"/>
              </a:spcAft>
              <a:buSzPts val="9300"/>
              <a:buChar char="●"/>
              <a:defRPr/>
            </a:lvl1pPr>
            <a:lvl2pPr marL="914400" lvl="1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2pPr>
            <a:lvl3pPr marL="1371600" lvl="2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3pPr>
            <a:lvl4pPr marL="1828800" lvl="3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4pPr>
            <a:lvl5pPr marL="2286000" lvl="4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5pPr>
            <a:lvl6pPr marL="2743200" lvl="5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6pPr>
            <a:lvl7pPr marL="3200400" lvl="6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7pPr>
            <a:lvl8pPr marL="3657600" lvl="7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8pPr>
            <a:lvl9pPr marL="4114800" lvl="8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104449" y="35532388"/>
            <a:ext cx="21255600" cy="50823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104449" y="9290289"/>
            <a:ext cx="30191100" cy="16491300"/>
          </a:xfrm>
          <a:prstGeom prst="rect">
            <a:avLst/>
          </a:prstGeom>
        </p:spPr>
        <p:txBody>
          <a:bodyPr spcFirstLastPara="1" wrap="square" lIns="471925" tIns="471925" rIns="471925" bIns="471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104449" y="26475381"/>
            <a:ext cx="30191100" cy="109254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819150" algn="ctr">
              <a:spcBef>
                <a:spcPts val="0"/>
              </a:spcBef>
              <a:spcAft>
                <a:spcPts val="0"/>
              </a:spcAft>
              <a:buSzPts val="9300"/>
              <a:buChar char="●"/>
              <a:defRPr/>
            </a:lvl1pPr>
            <a:lvl2pPr marL="914400" lvl="1" indent="-685800" algn="ctr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2pPr>
            <a:lvl3pPr marL="1371600" lvl="2" indent="-685800" algn="ctr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3pPr>
            <a:lvl4pPr marL="1828800" lvl="3" indent="-685800" algn="ctr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4pPr>
            <a:lvl5pPr marL="2286000" lvl="4" indent="-685800" algn="ctr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5pPr>
            <a:lvl6pPr marL="2743200" lvl="5" indent="-685800" algn="ctr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6pPr>
            <a:lvl7pPr marL="3200400" lvl="6" indent="-685800" algn="ctr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7pPr>
            <a:lvl8pPr marL="3657600" lvl="7" indent="-685800" algn="ctr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8pPr>
            <a:lvl9pPr marL="4114800" lvl="8" indent="-685800" algn="ctr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04449" y="9679580"/>
            <a:ext cx="30191100" cy="286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819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300"/>
              <a:buChar char="●"/>
              <a:defRPr sz="9300">
                <a:solidFill>
                  <a:schemeClr val="dk2"/>
                </a:solidFill>
              </a:defRPr>
            </a:lvl1pPr>
            <a:lvl2pPr marL="914400" lvl="1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○"/>
              <a:defRPr sz="7200">
                <a:solidFill>
                  <a:schemeClr val="dk2"/>
                </a:solidFill>
              </a:defRPr>
            </a:lvl2pPr>
            <a:lvl3pPr marL="1371600" lvl="2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■"/>
              <a:defRPr sz="7200">
                <a:solidFill>
                  <a:schemeClr val="dk2"/>
                </a:solidFill>
              </a:defRPr>
            </a:lvl3pPr>
            <a:lvl4pPr marL="1828800" lvl="3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●"/>
              <a:defRPr sz="7200">
                <a:solidFill>
                  <a:schemeClr val="dk2"/>
                </a:solidFill>
              </a:defRPr>
            </a:lvl4pPr>
            <a:lvl5pPr marL="2286000" lvl="4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○"/>
              <a:defRPr sz="7200">
                <a:solidFill>
                  <a:schemeClr val="dk2"/>
                </a:solidFill>
              </a:defRPr>
            </a:lvl5pPr>
            <a:lvl6pPr marL="2743200" lvl="5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■"/>
              <a:defRPr sz="7200">
                <a:solidFill>
                  <a:schemeClr val="dk2"/>
                </a:solidFill>
              </a:defRPr>
            </a:lvl6pPr>
            <a:lvl7pPr marL="3200400" lvl="6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●"/>
              <a:defRPr sz="7200">
                <a:solidFill>
                  <a:schemeClr val="dk2"/>
                </a:solidFill>
              </a:defRPr>
            </a:lvl7pPr>
            <a:lvl8pPr marL="3657600" lvl="7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○"/>
              <a:defRPr sz="7200">
                <a:solidFill>
                  <a:schemeClr val="dk2"/>
                </a:solidFill>
              </a:defRPr>
            </a:lvl8pPr>
            <a:lvl9pPr marL="4114800" lvl="8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■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 algn="r">
              <a:buNone/>
              <a:defRPr sz="5200">
                <a:solidFill>
                  <a:schemeClr val="dk2"/>
                </a:solidFill>
              </a:defRPr>
            </a:lvl1pPr>
            <a:lvl2pPr lvl="1" algn="r">
              <a:buNone/>
              <a:defRPr sz="5200">
                <a:solidFill>
                  <a:schemeClr val="dk2"/>
                </a:solidFill>
              </a:defRPr>
            </a:lvl2pPr>
            <a:lvl3pPr lvl="2" algn="r">
              <a:buNone/>
              <a:defRPr sz="5200">
                <a:solidFill>
                  <a:schemeClr val="dk2"/>
                </a:solidFill>
              </a:defRPr>
            </a:lvl3pPr>
            <a:lvl4pPr lvl="3" algn="r">
              <a:buNone/>
              <a:defRPr sz="5200">
                <a:solidFill>
                  <a:schemeClr val="dk2"/>
                </a:solidFill>
              </a:defRPr>
            </a:lvl4pPr>
            <a:lvl5pPr lvl="4" algn="r">
              <a:buNone/>
              <a:defRPr sz="5200">
                <a:solidFill>
                  <a:schemeClr val="dk2"/>
                </a:solidFill>
              </a:defRPr>
            </a:lvl5pPr>
            <a:lvl6pPr lvl="5" algn="r">
              <a:buNone/>
              <a:defRPr sz="5200">
                <a:solidFill>
                  <a:schemeClr val="dk2"/>
                </a:solidFill>
              </a:defRPr>
            </a:lvl6pPr>
            <a:lvl7pPr lvl="6" algn="r">
              <a:buNone/>
              <a:defRPr sz="5200">
                <a:solidFill>
                  <a:schemeClr val="dk2"/>
                </a:solidFill>
              </a:defRPr>
            </a:lvl7pPr>
            <a:lvl8pPr lvl="7" algn="r">
              <a:buNone/>
              <a:defRPr sz="5200">
                <a:solidFill>
                  <a:schemeClr val="dk2"/>
                </a:solidFill>
              </a:defRPr>
            </a:lvl8pPr>
            <a:lvl9pPr lvl="8" algn="r">
              <a:buNone/>
              <a:defRPr sz="5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6350"/>
            <a:ext cx="32393650" cy="493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Google Shape;56;p13"/>
          <p:cNvSpPr txBox="1"/>
          <p:nvPr/>
        </p:nvSpPr>
        <p:spPr>
          <a:xfrm>
            <a:off x="0" y="5751840"/>
            <a:ext cx="32400000" cy="13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1300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0"/>
              <a:buFont typeface="Arial"/>
              <a:buNone/>
            </a:pPr>
            <a:r>
              <a:rPr lang="pt-BR" sz="9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Título do Trabalho</a:t>
            </a:r>
            <a:endParaRPr dirty="0"/>
          </a:p>
        </p:txBody>
      </p:sp>
      <p:sp>
        <p:nvSpPr>
          <p:cNvPr id="5" name="Google Shape;57;p13"/>
          <p:cNvSpPr txBox="1"/>
          <p:nvPr/>
        </p:nvSpPr>
        <p:spPr>
          <a:xfrm>
            <a:off x="-76200" y="7505065"/>
            <a:ext cx="32400000" cy="2245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dirty="0">
                <a:solidFill>
                  <a:schemeClr val="dk1"/>
                </a:solidFill>
              </a:rPr>
              <a:t>Nome </a:t>
            </a:r>
            <a:r>
              <a:rPr lang="pt-BR" sz="3600" dirty="0" smtClean="0">
                <a:solidFill>
                  <a:schemeClr val="dk1"/>
                </a:solidFill>
              </a:rPr>
              <a:t>e Sobrenome </a:t>
            </a:r>
            <a:r>
              <a:rPr lang="pt-BR" sz="3600" dirty="0">
                <a:solidFill>
                  <a:schemeClr val="dk1"/>
                </a:solidFill>
              </a:rPr>
              <a:t>dos </a:t>
            </a:r>
            <a:r>
              <a:rPr lang="pt-BR" sz="3600" dirty="0" smtClean="0">
                <a:solidFill>
                  <a:schemeClr val="dk1"/>
                </a:solidFill>
              </a:rPr>
              <a:t>autores</a:t>
            </a:r>
            <a:endParaRPr sz="3600" dirty="0">
              <a:solidFill>
                <a:schemeClr val="dk1"/>
              </a:solidFill>
            </a:endParaRPr>
          </a:p>
          <a:p>
            <a:pPr algn="ctr">
              <a:lnSpc>
                <a:spcPct val="93000"/>
              </a:lnSpc>
            </a:pPr>
            <a:r>
              <a:rPr lang="pt-BR" sz="3600" dirty="0">
                <a:solidFill>
                  <a:schemeClr val="dk1"/>
                </a:solidFill>
              </a:rPr>
              <a:t>Nome Sobrenome do(a) orientador(a)</a:t>
            </a:r>
          </a:p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dirty="0">
                <a:solidFill>
                  <a:schemeClr val="dk1"/>
                </a:solidFill>
              </a:rPr>
              <a:t>Instituição</a:t>
            </a:r>
            <a:endParaRPr sz="36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dirty="0" err="1" smtClean="0">
                <a:solidFill>
                  <a:schemeClr val="dk1"/>
                </a:solidFill>
              </a:rPr>
              <a:t>Email</a:t>
            </a:r>
            <a:r>
              <a:rPr lang="pt-BR" sz="3600" dirty="0" smtClean="0">
                <a:solidFill>
                  <a:schemeClr val="dk1"/>
                </a:solidFill>
              </a:rPr>
              <a:t> autor </a:t>
            </a:r>
            <a:r>
              <a:rPr lang="pt-BR" sz="3600" dirty="0">
                <a:solidFill>
                  <a:schemeClr val="dk1"/>
                </a:solidFill>
              </a:rPr>
              <a:t>principal</a:t>
            </a:r>
            <a:endParaRPr sz="3600" dirty="0">
              <a:solidFill>
                <a:schemeClr val="dk1"/>
              </a:solidFill>
            </a:endParaRPr>
          </a:p>
        </p:txBody>
      </p:sp>
      <p:sp>
        <p:nvSpPr>
          <p:cNvPr id="6" name="Google Shape;58;p13"/>
          <p:cNvSpPr txBox="1"/>
          <p:nvPr/>
        </p:nvSpPr>
        <p:spPr>
          <a:xfrm>
            <a:off x="21" y="12012600"/>
            <a:ext cx="15963900" cy="866700"/>
          </a:xfrm>
          <a:prstGeom prst="rect">
            <a:avLst/>
          </a:prstGeom>
          <a:solidFill>
            <a:schemeClr val="accent1">
              <a:alpha val="65098"/>
            </a:scheme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i="0" u="none" strike="noStrike" cap="none" dirty="0">
                <a:latin typeface="Arial"/>
                <a:ea typeface="Arial"/>
                <a:cs typeface="Arial"/>
                <a:sym typeface="Arial"/>
              </a:rPr>
              <a:t>Introdução</a:t>
            </a:r>
            <a:endParaRPr dirty="0"/>
          </a:p>
        </p:txBody>
      </p:sp>
      <p:sp>
        <p:nvSpPr>
          <p:cNvPr id="7" name="Google Shape;59;p13"/>
          <p:cNvSpPr txBox="1"/>
          <p:nvPr/>
        </p:nvSpPr>
        <p:spPr>
          <a:xfrm>
            <a:off x="16436121" y="12012600"/>
            <a:ext cx="15963900" cy="866700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Resultados e discussão</a:t>
            </a:r>
            <a:endParaRPr dirty="0"/>
          </a:p>
        </p:txBody>
      </p:sp>
      <p:sp>
        <p:nvSpPr>
          <p:cNvPr id="8" name="Google Shape;60;p13"/>
          <p:cNvSpPr txBox="1"/>
          <p:nvPr/>
        </p:nvSpPr>
        <p:spPr>
          <a:xfrm>
            <a:off x="159900" y="25909816"/>
            <a:ext cx="15963900" cy="866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/>
              <a:t>Metodologia</a:t>
            </a:r>
            <a:endParaRPr/>
          </a:p>
        </p:txBody>
      </p:sp>
      <p:sp>
        <p:nvSpPr>
          <p:cNvPr id="9" name="Google Shape;61;p13"/>
          <p:cNvSpPr txBox="1"/>
          <p:nvPr/>
        </p:nvSpPr>
        <p:spPr>
          <a:xfrm>
            <a:off x="16436121" y="25909816"/>
            <a:ext cx="15963900" cy="866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Considerações Finais</a:t>
            </a:r>
            <a:endParaRPr dirty="0"/>
          </a:p>
        </p:txBody>
      </p:sp>
      <p:sp>
        <p:nvSpPr>
          <p:cNvPr id="10" name="Google Shape;62;p13"/>
          <p:cNvSpPr txBox="1"/>
          <p:nvPr/>
        </p:nvSpPr>
        <p:spPr>
          <a:xfrm>
            <a:off x="16436121" y="34187088"/>
            <a:ext cx="15963900" cy="8667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Agradecimentos</a:t>
            </a:r>
            <a:endParaRPr dirty="0"/>
          </a:p>
        </p:txBody>
      </p:sp>
      <p:sp>
        <p:nvSpPr>
          <p:cNvPr id="11" name="Google Shape;63;p13"/>
          <p:cNvSpPr txBox="1"/>
          <p:nvPr/>
        </p:nvSpPr>
        <p:spPr>
          <a:xfrm>
            <a:off x="0" y="34212543"/>
            <a:ext cx="15963900" cy="8667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Referências</a:t>
            </a:r>
            <a:endParaRPr dirty="0"/>
          </a:p>
        </p:txBody>
      </p:sp>
      <p:sp>
        <p:nvSpPr>
          <p:cNvPr id="12" name="Google Shape;72;p13"/>
          <p:cNvSpPr txBox="1"/>
          <p:nvPr/>
        </p:nvSpPr>
        <p:spPr>
          <a:xfrm>
            <a:off x="0" y="9698044"/>
            <a:ext cx="324000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solidFill>
                  <a:schemeClr val="dk1"/>
                </a:solidFill>
              </a:rPr>
              <a:t>Categoria: </a:t>
            </a:r>
            <a:endParaRPr sz="3400" dirty="0">
              <a:solidFill>
                <a:schemeClr val="dk1"/>
              </a:solidFill>
            </a:endParaRPr>
          </a:p>
        </p:txBody>
      </p:sp>
      <p:sp>
        <p:nvSpPr>
          <p:cNvPr id="13" name="Google Shape;75;p13"/>
          <p:cNvSpPr txBox="1"/>
          <p:nvPr/>
        </p:nvSpPr>
        <p:spPr>
          <a:xfrm>
            <a:off x="914400" y="13237060"/>
            <a:ext cx="14944200" cy="1457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ou imagem aqui</a:t>
            </a:r>
            <a:endParaRPr sz="4000" dirty="0"/>
          </a:p>
        </p:txBody>
      </p:sp>
      <p:sp>
        <p:nvSpPr>
          <p:cNvPr id="14" name="Google Shape;76;p13"/>
          <p:cNvSpPr txBox="1"/>
          <p:nvPr/>
        </p:nvSpPr>
        <p:spPr>
          <a:xfrm>
            <a:off x="799141" y="27245564"/>
            <a:ext cx="14944200" cy="7198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ou imagem aqui</a:t>
            </a:r>
            <a:endParaRPr sz="4000" dirty="0"/>
          </a:p>
        </p:txBody>
      </p:sp>
      <p:sp>
        <p:nvSpPr>
          <p:cNvPr id="15" name="Google Shape;77;p13"/>
          <p:cNvSpPr txBox="1"/>
          <p:nvPr/>
        </p:nvSpPr>
        <p:spPr>
          <a:xfrm>
            <a:off x="16564975" y="13237059"/>
            <a:ext cx="14944200" cy="11696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ou imagem aqui</a:t>
            </a:r>
            <a:endParaRPr sz="4000" dirty="0"/>
          </a:p>
        </p:txBody>
      </p:sp>
      <p:sp>
        <p:nvSpPr>
          <p:cNvPr id="16" name="Google Shape;78;p13"/>
          <p:cNvSpPr txBox="1"/>
          <p:nvPr/>
        </p:nvSpPr>
        <p:spPr>
          <a:xfrm>
            <a:off x="16564975" y="27197989"/>
            <a:ext cx="14944200" cy="61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aqui</a:t>
            </a:r>
            <a:endParaRPr sz="4000" dirty="0"/>
          </a:p>
        </p:txBody>
      </p:sp>
      <p:sp>
        <p:nvSpPr>
          <p:cNvPr id="17" name="Google Shape;79;p13"/>
          <p:cNvSpPr txBox="1"/>
          <p:nvPr/>
        </p:nvSpPr>
        <p:spPr>
          <a:xfrm>
            <a:off x="16564975" y="35490596"/>
            <a:ext cx="14944200" cy="25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aqui</a:t>
            </a:r>
            <a:endParaRPr sz="4000" dirty="0"/>
          </a:p>
        </p:txBody>
      </p:sp>
      <p:sp>
        <p:nvSpPr>
          <p:cNvPr id="18" name="Google Shape;80;p13"/>
          <p:cNvSpPr txBox="1"/>
          <p:nvPr/>
        </p:nvSpPr>
        <p:spPr>
          <a:xfrm>
            <a:off x="914400" y="35519428"/>
            <a:ext cx="15020554" cy="18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3300" dirty="0"/>
              <a:t>Insira texto aqui</a:t>
            </a: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393624956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53</Words>
  <Application>Microsoft Office PowerPoint</Application>
  <PresentationFormat>Personalizar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Reitoria</dc:creator>
  <cp:lastModifiedBy>Usuario</cp:lastModifiedBy>
  <cp:revision>18</cp:revision>
  <dcterms:modified xsi:type="dcterms:W3CDTF">2025-07-25T22:42:55Z</dcterms:modified>
</cp:coreProperties>
</file>